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5" r:id="rId3"/>
    <p:sldMasterId id="2147483685" r:id="rId4"/>
    <p:sldMasterId id="2147483694" r:id="rId5"/>
    <p:sldMasterId id="2147483703" r:id="rId6"/>
    <p:sldMasterId id="2147483712" r:id="rId7"/>
    <p:sldMasterId id="2147483721" r:id="rId8"/>
  </p:sldMasterIdLst>
  <p:notesMasterIdLst>
    <p:notesMasterId r:id="rId31"/>
  </p:notesMasterIdLst>
  <p:sldIdLst>
    <p:sldId id="329" r:id="rId9"/>
    <p:sldId id="397" r:id="rId10"/>
    <p:sldId id="405" r:id="rId11"/>
    <p:sldId id="343" r:id="rId12"/>
    <p:sldId id="260" r:id="rId13"/>
    <p:sldId id="264" r:id="rId14"/>
    <p:sldId id="512" r:id="rId15"/>
    <p:sldId id="513" r:id="rId16"/>
    <p:sldId id="514" r:id="rId17"/>
    <p:sldId id="515" r:id="rId18"/>
    <p:sldId id="516" r:id="rId19"/>
    <p:sldId id="517" r:id="rId20"/>
    <p:sldId id="417" r:id="rId21"/>
    <p:sldId id="418" r:id="rId22"/>
    <p:sldId id="419" r:id="rId23"/>
    <p:sldId id="278" r:id="rId24"/>
    <p:sldId id="341" r:id="rId25"/>
    <p:sldId id="355" r:id="rId26"/>
    <p:sldId id="493" r:id="rId27"/>
    <p:sldId id="275" r:id="rId28"/>
    <p:sldId id="272" r:id="rId29"/>
    <p:sldId id="51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5" d="100"/>
          <a:sy n="105" d="100"/>
        </p:scale>
        <p:origin x="17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ableStyles" Target="tableStyle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C4B2C9-72D9-4468-A2F2-07A0E374D157}" type="datetimeFigureOut">
              <a:rPr lang="en-US" smtClean="0"/>
              <a:t>5/11/2019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9CDB62-6B0E-4D41-8017-44F038B1E301}" type="slidenum">
              <a:rPr lang="en-US" smtClean="0"/>
              <a:t>‹#›</a:t>
            </a:fld>
            <a:endParaRPr lang="en-US" dirty="0"/>
          </a:p>
        </p:txBody>
      </p:sp>
    </p:spTree>
    <p:extLst>
      <p:ext uri="{BB962C8B-B14F-4D97-AF65-F5344CB8AC3E}">
        <p14:creationId xmlns:p14="http://schemas.microsoft.com/office/powerpoint/2010/main" val="2270949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1DF8E7-970E-43ED-A5DE-49525F874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190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1DF8E7-970E-43ED-A5DE-49525F874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3775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10" rtl="0" eaLnBrk="1" fontAlgn="auto" latinLnBrk="0" hangingPunct="1">
              <a:lnSpc>
                <a:spcPct val="100000"/>
              </a:lnSpc>
              <a:spcBef>
                <a:spcPts val="0"/>
              </a:spcBef>
              <a:spcAft>
                <a:spcPts val="0"/>
              </a:spcAft>
              <a:buClrTx/>
              <a:buSzTx/>
              <a:buFontTx/>
              <a:buNone/>
              <a:tabLst/>
              <a:defRPr/>
            </a:pPr>
            <a:r>
              <a:rPr lang="en-US" dirty="0"/>
              <a:t>Retailers around the globe are using it to increase inventory accuracy, drive point of sale improvements, decrease out-of-stocks, improve loss detection, enhance stock conversion reporting, increase full price sales, expedite the returns process and get more product into their customers’ hands than ever before.</a:t>
            </a:r>
          </a:p>
          <a:p>
            <a:endParaRPr lang="en-US" dirty="0"/>
          </a:p>
          <a:p>
            <a:pPr marL="0" marR="0" indent="0" algn="l" defTabSz="914310" rtl="0" eaLnBrk="1" fontAlgn="auto" latinLnBrk="0" hangingPunct="1">
              <a:lnSpc>
                <a:spcPct val="100000"/>
              </a:lnSpc>
              <a:spcBef>
                <a:spcPts val="0"/>
              </a:spcBef>
              <a:spcAft>
                <a:spcPts val="0"/>
              </a:spcAft>
              <a:buClrTx/>
              <a:buSzTx/>
              <a:buFontTx/>
              <a:buNone/>
              <a:tabLst/>
              <a:defRPr/>
            </a:pPr>
            <a:r>
              <a:rPr lang="en-US" dirty="0"/>
              <a:t>For brand owners true inventory visibility starts at the factory, where item level RFID’s value is first achieved in the outbound audit process at the domestic point of receipt. In fact, benefits are derived through the entire supply chain—from electronic proof of delivery to improving receiving, pick/pack and shipping accuracy—helping brand owners improve supplier compliance, saving operational costs, reducing obsolete inventory write-downs and improving margins. </a:t>
            </a:r>
          </a:p>
          <a:p>
            <a:endParaRPr lang="en-US" dirty="0"/>
          </a:p>
        </p:txBody>
      </p:sp>
      <p:sp>
        <p:nvSpPr>
          <p:cNvPr id="4" name="Slide Number Placeholder 3"/>
          <p:cNvSpPr>
            <a:spLocks noGrp="1"/>
          </p:cNvSpPr>
          <p:nvPr>
            <p:ph type="sldNum" sz="quarter" idx="10"/>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5D6AA5E4-BAA7-424A-BE4D-EE4FB0BB4A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1335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10" rtl="0" eaLnBrk="1" fontAlgn="auto" latinLnBrk="0" hangingPunct="1">
              <a:lnSpc>
                <a:spcPct val="100000"/>
              </a:lnSpc>
              <a:spcBef>
                <a:spcPts val="0"/>
              </a:spcBef>
              <a:spcAft>
                <a:spcPts val="0"/>
              </a:spcAft>
              <a:buClrTx/>
              <a:buSzTx/>
              <a:buFontTx/>
              <a:buNone/>
              <a:tabLst/>
              <a:defRPr/>
            </a:pPr>
            <a:r>
              <a:rPr lang="en-US" dirty="0"/>
              <a:t>Retailers around the globe are using it to increase inventory accuracy, drive point of sale improvements, decrease out-of-stocks, improve loss detection, enhance stock conversion reporting, increase full price sales, expedite the returns process and get more product into their customers’ hands than ever before.</a:t>
            </a:r>
          </a:p>
          <a:p>
            <a:endParaRPr lang="en-US" dirty="0"/>
          </a:p>
          <a:p>
            <a:pPr marL="0" marR="0" indent="0" algn="l" defTabSz="914310" rtl="0" eaLnBrk="1" fontAlgn="auto" latinLnBrk="0" hangingPunct="1">
              <a:lnSpc>
                <a:spcPct val="100000"/>
              </a:lnSpc>
              <a:spcBef>
                <a:spcPts val="0"/>
              </a:spcBef>
              <a:spcAft>
                <a:spcPts val="0"/>
              </a:spcAft>
              <a:buClrTx/>
              <a:buSzTx/>
              <a:buFontTx/>
              <a:buNone/>
              <a:tabLst/>
              <a:defRPr/>
            </a:pPr>
            <a:r>
              <a:rPr lang="en-US" dirty="0"/>
              <a:t>For brand owners true inventory visibility starts at the factory, where item level RFID’s value is first achieved in the outbound audit process at the domestic point of receipt. In fact, benefits are derived through the entire supply chain—from electronic proof of delivery to improving receiving, pick/pack and shipping accuracy—helping brand owners improve supplier compliance, saving operational costs, reducing obsolete inventory write-downs and improving margins. </a:t>
            </a:r>
          </a:p>
          <a:p>
            <a:endParaRPr lang="en-US" dirty="0"/>
          </a:p>
        </p:txBody>
      </p:sp>
      <p:sp>
        <p:nvSpPr>
          <p:cNvPr id="4" name="Slide Number Placeholder 3"/>
          <p:cNvSpPr>
            <a:spLocks noGrp="1"/>
          </p:cNvSpPr>
          <p:nvPr>
            <p:ph type="sldNum" sz="quarter" idx="10"/>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5D6AA5E4-BAA7-424A-BE4D-EE4FB0BB4A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8545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C3C3C137-1B7B-CC41-8319-E0E16167AA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0409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C3C3C137-1B7B-CC41-8319-E0E16167AA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6113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83318139-4581-9E47-98FE-BE51B4925F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7241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1B0A-60E7-3C4C-AD44-F51E832DE69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66582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1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1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7.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7.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8.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8.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pparel">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6626226" y="2743202"/>
            <a:ext cx="1939925" cy="2740025"/>
          </a:xfrm>
          <a:prstGeom prst="rect">
            <a:avLst/>
          </a:prstGeom>
          <a:blipFill rotWithShape="1">
            <a:blip r:embed="rId3"/>
            <a:stretch>
              <a:fillRect/>
            </a:stretch>
          </a:blip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ysClr val="window" lastClr="FFFFFF"/>
              </a:solidFill>
              <a:effectLst/>
              <a:uLnTx/>
              <a:uFillTx/>
              <a:latin typeface="Verdana"/>
              <a:ea typeface="+mn-ea"/>
              <a:cs typeface="+mn-cs"/>
            </a:endParaRPr>
          </a:p>
        </p:txBody>
      </p:sp>
      <p:sp>
        <p:nvSpPr>
          <p:cNvPr id="20" name="Text Placeholder 19"/>
          <p:cNvSpPr>
            <a:spLocks noGrp="1"/>
          </p:cNvSpPr>
          <p:nvPr>
            <p:ph type="body" sz="quarter" idx="12" hasCustomPrompt="1"/>
          </p:nvPr>
        </p:nvSpPr>
        <p:spPr>
          <a:xfrm>
            <a:off x="804208" y="4568192"/>
            <a:ext cx="5546046" cy="490681"/>
          </a:xfrm>
          <a:prstGeom prst="rect">
            <a:avLst/>
          </a:prstGeom>
        </p:spPr>
        <p:txBody>
          <a:bodyPr lIns="0" tIns="0" rIns="0" bIns="0" anchor="b" anchorCtr="0"/>
          <a:lstStyle>
            <a:lvl1pPr marL="0" indent="0" algn="l">
              <a:buNone/>
              <a:defRPr sz="1200" b="0" cap="none" spc="0" baseline="0">
                <a:solidFill>
                  <a:srgbClr val="FFFFFF"/>
                </a:solidFill>
                <a:latin typeface="Verdana"/>
                <a:cs typeface="Verdana"/>
              </a:defRPr>
            </a:lvl1pPr>
          </a:lstStyle>
          <a:p>
            <a:pPr lvl="0"/>
            <a:r>
              <a:rPr lang="en-US" noProof="0"/>
              <a:t>Click to Add Presenter Name, Title, Company</a:t>
            </a:r>
          </a:p>
        </p:txBody>
      </p:sp>
      <p:sp>
        <p:nvSpPr>
          <p:cNvPr id="21" name="Title 2"/>
          <p:cNvSpPr>
            <a:spLocks noGrp="1"/>
          </p:cNvSpPr>
          <p:nvPr>
            <p:ph type="title" hasCustomPrompt="1"/>
          </p:nvPr>
        </p:nvSpPr>
        <p:spPr>
          <a:xfrm>
            <a:off x="804209" y="3160895"/>
            <a:ext cx="5547916" cy="807155"/>
          </a:xfrm>
          <a:prstGeom prst="rect">
            <a:avLst/>
          </a:prstGeom>
        </p:spPr>
        <p:txBody>
          <a:bodyPr lIns="0" tIns="0" rIns="0" bIns="0" anchor="t" anchorCtr="0"/>
          <a:lstStyle>
            <a:lvl1pPr algn="l">
              <a:lnSpc>
                <a:spcPts val="3000"/>
              </a:lnSpc>
              <a:defRPr sz="2400" b="0" i="0" cap="none" spc="90" baseline="0">
                <a:solidFill>
                  <a:srgbClr val="FFFFFF"/>
                </a:solidFill>
                <a:latin typeface="Verdana"/>
                <a:cs typeface="Verdana"/>
              </a:defRPr>
            </a:lvl1pPr>
          </a:lstStyle>
          <a:p>
            <a:r>
              <a:rPr lang="en-US" noProof="0"/>
              <a:t>Title of Presentation</a:t>
            </a:r>
            <a:br>
              <a:rPr lang="en-US" noProof="0"/>
            </a:br>
            <a:r>
              <a:rPr lang="en-US" noProof="0"/>
              <a:t>Second Line Title</a:t>
            </a:r>
          </a:p>
        </p:txBody>
      </p:sp>
      <p:sp>
        <p:nvSpPr>
          <p:cNvPr id="22" name="Text Placeholder 19"/>
          <p:cNvSpPr>
            <a:spLocks noGrp="1"/>
          </p:cNvSpPr>
          <p:nvPr>
            <p:ph type="body" sz="quarter" idx="11" hasCustomPrompt="1"/>
          </p:nvPr>
        </p:nvSpPr>
        <p:spPr>
          <a:xfrm>
            <a:off x="804209" y="4018673"/>
            <a:ext cx="5548293" cy="254179"/>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US" noProof="0"/>
              <a:t>Click to Add Subtitle</a:t>
            </a:r>
          </a:p>
        </p:txBody>
      </p:sp>
      <p:cxnSp>
        <p:nvCxnSpPr>
          <p:cNvPr id="23" name="Straight Connector 22"/>
          <p:cNvCxnSpPr/>
          <p:nvPr userDrawn="1"/>
        </p:nvCxnSpPr>
        <p:spPr>
          <a:xfrm>
            <a:off x="793405" y="4438486"/>
            <a:ext cx="551872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Text Placeholder 19"/>
          <p:cNvSpPr>
            <a:spLocks noGrp="1"/>
          </p:cNvSpPr>
          <p:nvPr>
            <p:ph type="body" sz="quarter" idx="14" hasCustomPrompt="1"/>
          </p:nvPr>
        </p:nvSpPr>
        <p:spPr>
          <a:xfrm>
            <a:off x="804208" y="5091663"/>
            <a:ext cx="5546046" cy="205052"/>
          </a:xfrm>
          <a:prstGeom prst="rect">
            <a:avLst/>
          </a:prstGeom>
        </p:spPr>
        <p:txBody>
          <a:bodyPr lIns="0" tIns="0" rIns="0" bIns="0"/>
          <a:lstStyle>
            <a:lvl1pPr marL="0" indent="0" algn="l">
              <a:buNone/>
              <a:defRPr sz="1200" b="0" cap="none" spc="0" baseline="0">
                <a:solidFill>
                  <a:srgbClr val="FFFFFF"/>
                </a:solidFill>
                <a:latin typeface="Verdana"/>
                <a:cs typeface="Verdana"/>
              </a:defRPr>
            </a:lvl1pPr>
          </a:lstStyle>
          <a:p>
            <a:pPr lvl="0"/>
            <a:r>
              <a:rPr lang="en-US" noProof="0"/>
              <a:t>Click to Add Date</a:t>
            </a:r>
          </a:p>
        </p:txBody>
      </p:sp>
      <p:sp>
        <p:nvSpPr>
          <p:cNvPr id="25" name="TextBox 24"/>
          <p:cNvSpPr txBox="1"/>
          <p:nvPr userDrawn="1"/>
        </p:nvSpPr>
        <p:spPr>
          <a:xfrm>
            <a:off x="800291" y="2901918"/>
            <a:ext cx="5569247" cy="184666"/>
          </a:xfrm>
          <a:prstGeom prst="rect">
            <a:avLst/>
          </a:prstGeom>
          <a:noFill/>
        </p:spPr>
        <p:txBody>
          <a:bodyPr wrap="square" lIns="0" tIns="0" rIns="0" bIns="0"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lang="en-US" sz="1200" b="1" i="0" spc="50" noProof="0" dirty="0">
                <a:solidFill>
                  <a:schemeClr val="bg1"/>
                </a:solidFill>
                <a:latin typeface="Verdana"/>
              </a:rPr>
              <a:t>Apparel and General Merchandise</a:t>
            </a:r>
          </a:p>
        </p:txBody>
      </p:sp>
      <p:pic>
        <p:nvPicPr>
          <p:cNvPr id="28" name="Picture Placeholder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31027" y="4829177"/>
            <a:ext cx="1314449" cy="1314449"/>
          </a:xfrm>
          <a:prstGeom prst="rect">
            <a:avLst/>
          </a:prstGeom>
        </p:spPr>
      </p:pic>
    </p:spTree>
    <p:extLst>
      <p:ext uri="{BB962C8B-B14F-4D97-AF65-F5344CB8AC3E}">
        <p14:creationId xmlns:p14="http://schemas.microsoft.com/office/powerpoint/2010/main" val="3171104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2000" b="1" i="0"/>
            </a:lvl1pPr>
          </a:lstStyle>
          <a:p>
            <a:pPr lvl="0"/>
            <a:r>
              <a:rPr lang="en-US" noProof="0"/>
              <a:t>Click to edit heading</a:t>
            </a:r>
          </a:p>
        </p:txBody>
      </p:sp>
      <p:sp>
        <p:nvSpPr>
          <p:cNvPr id="15"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marL="274320" indent="-274320">
              <a:lnSpc>
                <a:spcPct val="100000"/>
              </a:lnSpc>
              <a:buClr>
                <a:schemeClr val="accent6"/>
              </a:buClr>
              <a:buFont typeface="Arial" charset="0"/>
              <a:buChar char="•"/>
              <a:defRPr sz="1500"/>
            </a:lvl1pPr>
            <a:lvl2pPr marL="548640" indent="-274320">
              <a:lnSpc>
                <a:spcPct val="100000"/>
              </a:lnSpc>
              <a:buClr>
                <a:schemeClr val="accent6"/>
              </a:buClr>
              <a:defRPr sz="1500"/>
            </a:lvl2pPr>
            <a:lvl3pPr indent="-274320">
              <a:lnSpc>
                <a:spcPct val="100000"/>
              </a:lnSpc>
              <a:buClr>
                <a:schemeClr val="accent6"/>
              </a:buClr>
              <a:defRPr sz="1500"/>
            </a:lvl3pPr>
            <a:lvl4pPr marL="1115568" indent="-274320">
              <a:lnSpc>
                <a:spcPct val="100000"/>
              </a:lnSpc>
              <a:buClr>
                <a:schemeClr val="accent6"/>
              </a:buClr>
              <a:defRPr sz="1500"/>
            </a:lvl4pPr>
            <a:lvl5pPr marL="1371600" indent="-274320">
              <a:lnSpc>
                <a:spcPct val="100000"/>
              </a:lnSpc>
              <a:buClr>
                <a:schemeClr val="accent6"/>
              </a:buClr>
              <a:defRPr sz="15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0"/>
            <a:endParaRPr lang="en-US" noProof="0" dirty="0"/>
          </a:p>
        </p:txBody>
      </p:sp>
      <p:sp>
        <p:nvSpPr>
          <p:cNvPr id="8" name="Picture Placeholder 4"/>
          <p:cNvSpPr>
            <a:spLocks noGrp="1"/>
          </p:cNvSpPr>
          <p:nvPr>
            <p:ph type="pic" sz="quarter" idx="21" hasCustomPrompt="1"/>
          </p:nvPr>
        </p:nvSpPr>
        <p:spPr>
          <a:xfrm>
            <a:off x="4818525" y="1555312"/>
            <a:ext cx="3786598" cy="3160566"/>
          </a:xfrm>
          <a:prstGeom prst="rect">
            <a:avLst/>
          </a:prstGeom>
        </p:spPr>
        <p:txBody>
          <a:bodyPr anchor="t" anchorCtr="0">
            <a:normAutofit/>
          </a:bodyPr>
          <a:lstStyle>
            <a:lvl1pPr marL="0" indent="0">
              <a:buNone/>
              <a:defRPr sz="1400">
                <a:solidFill>
                  <a:schemeClr val="bg2"/>
                </a:solidFill>
              </a:defRPr>
            </a:lvl1pPr>
          </a:lstStyle>
          <a:p>
            <a:r>
              <a:rPr lang="en-US" noProof="0" dirty="0"/>
              <a:t>Photo Here </a:t>
            </a:r>
          </a:p>
        </p:txBody>
      </p:sp>
      <p:sp>
        <p:nvSpPr>
          <p:cNvPr id="9" name="Rectangle 8"/>
          <p:cNvSpPr/>
          <p:nvPr userDrawn="1"/>
        </p:nvSpPr>
        <p:spPr>
          <a:xfrm>
            <a:off x="4818430" y="4714933"/>
            <a:ext cx="3785269" cy="1141986"/>
          </a:xfrm>
          <a:prstGeom prst="rect">
            <a:avLst/>
          </a:prstGeom>
          <a:solidFill>
            <a:srgbClr val="BF83B9"/>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310" rtl="0" eaLnBrk="1" fontAlgn="auto" latinLnBrk="0" hangingPunct="1">
              <a:lnSpc>
                <a:spcPct val="110000"/>
              </a:lnSpc>
              <a:spcBef>
                <a:spcPts val="0"/>
              </a:spcBef>
              <a:spcAft>
                <a:spcPts val="0"/>
              </a:spcAft>
              <a:buClrTx/>
              <a:buSzTx/>
              <a:buFontTx/>
              <a:buNone/>
              <a:tabLst/>
              <a:defRPr/>
            </a:pPr>
            <a:endParaRPr lang="en-US" sz="1100" b="0" i="1" noProof="0" dirty="0">
              <a:solidFill>
                <a:schemeClr val="bg1"/>
              </a:solidFill>
            </a:endParaRPr>
          </a:p>
          <a:p>
            <a:pPr marL="0" marR="0" indent="0" algn="l" defTabSz="914310" rtl="0" eaLnBrk="1" fontAlgn="auto" latinLnBrk="0" hangingPunct="1">
              <a:lnSpc>
                <a:spcPct val="110000"/>
              </a:lnSpc>
              <a:spcBef>
                <a:spcPts val="0"/>
              </a:spcBef>
              <a:spcAft>
                <a:spcPts val="0"/>
              </a:spcAft>
              <a:buClrTx/>
              <a:buSzTx/>
              <a:buFontTx/>
              <a:buNone/>
              <a:tabLst/>
              <a:defRPr/>
            </a:pPr>
            <a:endParaRPr lang="en-US" sz="1100" b="0" i="1" noProof="0" dirty="0">
              <a:solidFill>
                <a:schemeClr val="bg1"/>
              </a:solidFill>
            </a:endParaRPr>
          </a:p>
          <a:p>
            <a:pPr algn="l">
              <a:lnSpc>
                <a:spcPct val="110000"/>
              </a:lnSpc>
            </a:pPr>
            <a:endParaRPr lang="en-US" sz="1100" b="0" i="1" noProof="0" dirty="0">
              <a:solidFill>
                <a:schemeClr val="bg1"/>
              </a:solidFill>
            </a:endParaRPr>
          </a:p>
        </p:txBody>
      </p:sp>
      <p:sp>
        <p:nvSpPr>
          <p:cNvPr id="10" name="Text Placeholder 6"/>
          <p:cNvSpPr>
            <a:spLocks noGrp="1"/>
          </p:cNvSpPr>
          <p:nvPr>
            <p:ph type="body" sz="quarter" idx="23" hasCustomPrompt="1"/>
          </p:nvPr>
        </p:nvSpPr>
        <p:spPr>
          <a:xfrm>
            <a:off x="4953000" y="4839676"/>
            <a:ext cx="3505200" cy="914400"/>
          </a:xfrm>
          <a:prstGeom prst="rect">
            <a:avLst/>
          </a:prstGeom>
        </p:spPr>
        <p:txBody>
          <a:bodyPr vert="horz" lIns="0" tIns="0" rIns="0" bIns="0"/>
          <a:lstStyle>
            <a:lvl1pPr marL="74250" marR="0" indent="0" algn="l" defTabSz="457155" rtl="0" eaLnBrk="1" fontAlgn="base" latinLnBrk="0" hangingPunct="1">
              <a:lnSpc>
                <a:spcPct val="110000"/>
              </a:lnSpc>
              <a:spcBef>
                <a:spcPts val="400"/>
              </a:spcBef>
              <a:spcAft>
                <a:spcPct val="0"/>
              </a:spcAft>
              <a:buClr>
                <a:schemeClr val="accent1"/>
              </a:buClr>
              <a:buSzTx/>
              <a:buFont typeface="Arial"/>
              <a:buNone/>
              <a:tabLst/>
              <a:defRPr sz="1100" b="0" i="1">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50" marR="0" lvl="0" indent="0" algn="l" defTabSz="457155" rtl="0" eaLnBrk="1" fontAlgn="base" latinLnBrk="0" hangingPunct="1">
              <a:lnSpc>
                <a:spcPct val="110000"/>
              </a:lnSpc>
              <a:spcBef>
                <a:spcPts val="400"/>
              </a:spcBef>
              <a:spcAft>
                <a:spcPct val="0"/>
              </a:spcAft>
              <a:buClr>
                <a:schemeClr val="accent1"/>
              </a:buClr>
              <a:buSzTx/>
              <a:buFont typeface="Arial"/>
              <a:buNone/>
              <a:tabLst/>
              <a:defRPr/>
            </a:pPr>
            <a:r>
              <a:rPr lang="en-US" sz="1100" b="0" i="1" noProof="0">
                <a:solidFill>
                  <a:schemeClr val="bg1"/>
                </a:solidFill>
              </a:rPr>
              <a:t>Caption or</a:t>
            </a:r>
            <a:r>
              <a:rPr lang="en-US" sz="1100" b="0" i="1" baseline="0" noProof="0">
                <a:solidFill>
                  <a:schemeClr val="bg1"/>
                </a:solidFill>
              </a:rPr>
              <a:t> credit for a photo could be put in this space. </a:t>
            </a:r>
            <a:r>
              <a:rPr lang="en-US" sz="1100" b="0" i="1" noProof="0">
                <a:solidFill>
                  <a:schemeClr val="bg1"/>
                </a:solidFill>
              </a:rPr>
              <a:t>You may adjust the height of this box</a:t>
            </a:r>
            <a:r>
              <a:rPr lang="en-US" sz="1100" b="0" i="1" baseline="0" noProof="0">
                <a:solidFill>
                  <a:schemeClr val="bg1"/>
                </a:solidFill>
              </a:rPr>
              <a:t> to accommodate more or less text. Suggested number of lines of text is no less than two and no more than five.</a:t>
            </a:r>
            <a:endParaRPr lang="en-US" sz="1100" b="0" i="1" noProof="0">
              <a:solidFill>
                <a:schemeClr val="bg1"/>
              </a:solidFill>
            </a:endParaRPr>
          </a:p>
        </p:txBody>
      </p:sp>
    </p:spTree>
    <p:extLst>
      <p:ext uri="{BB962C8B-B14F-4D97-AF65-F5344CB8AC3E}">
        <p14:creationId xmlns:p14="http://schemas.microsoft.com/office/powerpoint/2010/main" val="227230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noProof="0"/>
              <a:t>Contact Information</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25" name="TextBox 24"/>
          <p:cNvSpPr txBox="1"/>
          <p:nvPr userDrawn="1"/>
        </p:nvSpPr>
        <p:spPr>
          <a:xfrm>
            <a:off x="551674" y="5095394"/>
            <a:ext cx="8077200" cy="353366"/>
          </a:xfrm>
          <a:prstGeom prst="rect">
            <a:avLst/>
          </a:prstGeom>
          <a:noFill/>
        </p:spPr>
        <p:txBody>
          <a:bodyPr wrap="square" rtlCol="0">
            <a:spAutoFit/>
          </a:bodyPr>
          <a:lstStyle/>
          <a:p>
            <a:pPr marL="75600">
              <a:lnSpc>
                <a:spcPct val="110000"/>
              </a:lnSpc>
              <a:spcBef>
                <a:spcPts val="400"/>
              </a:spcBef>
            </a:pPr>
            <a:r>
              <a:rPr lang="en-US" sz="1700" b="1" dirty="0">
                <a:solidFill>
                  <a:schemeClr val="accent6"/>
                </a:solidFill>
              </a:rPr>
              <a:t>www.gs1us.org</a:t>
            </a:r>
            <a:endParaRPr lang="en-US" sz="1700" b="0" dirty="0">
              <a:solidFill>
                <a:schemeClr val="accent6"/>
              </a:solidFill>
            </a:endParaRPr>
          </a:p>
        </p:txBody>
      </p:sp>
      <p:pic>
        <p:nvPicPr>
          <p:cNvPr id="36" name="Picture 3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0400" y="5171594"/>
            <a:ext cx="323850" cy="323850"/>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19975" y="5171594"/>
            <a:ext cx="323850" cy="323850"/>
          </a:xfrm>
          <a:prstGeom prst="rect">
            <a:avLst/>
          </a:prstGeom>
        </p:spPr>
      </p:pic>
      <p:pic>
        <p:nvPicPr>
          <p:cNvPr id="38" name="Picture 3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29070" y="5171595"/>
            <a:ext cx="359124" cy="323850"/>
          </a:xfrm>
          <a:prstGeom prst="rect">
            <a:avLst/>
          </a:prstGeom>
        </p:spPr>
      </p:pic>
      <p:pic>
        <p:nvPicPr>
          <p:cNvPr id="39" name="Picture 3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239125" y="5171594"/>
            <a:ext cx="323850" cy="323850"/>
          </a:xfrm>
          <a:prstGeom prst="rect">
            <a:avLst/>
          </a:prstGeom>
        </p:spPr>
      </p:pic>
      <p:sp>
        <p:nvSpPr>
          <p:cNvPr id="16" name="TextBox 15"/>
          <p:cNvSpPr txBox="1"/>
          <p:nvPr userDrawn="1"/>
        </p:nvSpPr>
        <p:spPr>
          <a:xfrm>
            <a:off x="642673" y="4214417"/>
            <a:ext cx="381000" cy="369332"/>
          </a:xfrm>
          <a:prstGeom prst="rect">
            <a:avLst/>
          </a:prstGeom>
          <a:noFill/>
        </p:spPr>
        <p:txBody>
          <a:bodyPr wrap="square" rtlCol="0">
            <a:spAutoFit/>
          </a:bodyPr>
          <a:lstStyle/>
          <a:p>
            <a:pPr marL="0" marR="0" lvl="3" indent="0" algn="l" defTabSz="914310" rtl="0" eaLnBrk="1" fontAlgn="auto" latinLnBrk="0" hangingPunct="1">
              <a:lnSpc>
                <a:spcPct val="100000"/>
              </a:lnSpc>
              <a:spcBef>
                <a:spcPts val="0"/>
              </a:spcBef>
              <a:spcAft>
                <a:spcPts val="0"/>
              </a:spcAft>
              <a:buClrTx/>
              <a:buSzTx/>
              <a:buFontTx/>
              <a:buNone/>
              <a:tabLst/>
              <a:defRPr/>
            </a:pPr>
            <a:r>
              <a:rPr lang="en-US" sz="1800" b="1" noProof="0" dirty="0">
                <a:solidFill>
                  <a:schemeClr val="tx2"/>
                </a:solidFill>
              </a:rPr>
              <a:t>T</a:t>
            </a:r>
            <a:endParaRPr lang="en-US" sz="1800" noProof="0" dirty="0"/>
          </a:p>
        </p:txBody>
      </p:sp>
      <p:sp>
        <p:nvSpPr>
          <p:cNvPr id="17" name="TextBox 16"/>
          <p:cNvSpPr txBox="1"/>
          <p:nvPr userDrawn="1"/>
        </p:nvSpPr>
        <p:spPr>
          <a:xfrm>
            <a:off x="642673" y="4561994"/>
            <a:ext cx="381000" cy="369332"/>
          </a:xfrm>
          <a:prstGeom prst="rect">
            <a:avLst/>
          </a:prstGeom>
          <a:noFill/>
        </p:spPr>
        <p:txBody>
          <a:bodyPr wrap="square" rtlCol="0">
            <a:spAutoFit/>
          </a:bodyPr>
          <a:lstStyle/>
          <a:p>
            <a:pPr marL="0" marR="0" lvl="3" indent="0" algn="l" defTabSz="914310" rtl="0" eaLnBrk="1" fontAlgn="auto" latinLnBrk="0" hangingPunct="1">
              <a:lnSpc>
                <a:spcPct val="100000"/>
              </a:lnSpc>
              <a:spcBef>
                <a:spcPts val="0"/>
              </a:spcBef>
              <a:spcAft>
                <a:spcPts val="0"/>
              </a:spcAft>
              <a:buClrTx/>
              <a:buSzTx/>
              <a:buFontTx/>
              <a:buNone/>
              <a:tabLst/>
              <a:defRPr/>
            </a:pPr>
            <a:r>
              <a:rPr lang="en-US" sz="1800" b="1" noProof="0" dirty="0">
                <a:solidFill>
                  <a:schemeClr val="tx2"/>
                </a:solidFill>
              </a:rPr>
              <a:t>E</a:t>
            </a:r>
            <a:endParaRPr lang="en-US" sz="1800" noProof="0" dirty="0"/>
          </a:p>
        </p:txBody>
      </p:sp>
      <p:sp>
        <p:nvSpPr>
          <p:cNvPr id="18" name="Text Placeholder 5"/>
          <p:cNvSpPr>
            <a:spLocks noGrp="1"/>
          </p:cNvSpPr>
          <p:nvPr>
            <p:ph type="body" sz="quarter" idx="11" hasCustomPrompt="1"/>
          </p:nvPr>
        </p:nvSpPr>
        <p:spPr>
          <a:xfrm>
            <a:off x="552764" y="1455920"/>
            <a:ext cx="8048057" cy="406251"/>
          </a:xfrm>
          <a:prstGeom prst="rect">
            <a:avLst/>
          </a:prstGeom>
        </p:spPr>
        <p:txBody>
          <a:bodyPr lIns="144000" rIns="144000">
            <a:normAutofit/>
          </a:bodyPr>
          <a:lstStyle>
            <a:lvl1pPr marL="0" indent="0">
              <a:buFontTx/>
              <a:buNone/>
              <a:defRPr sz="2000" b="1" i="0"/>
            </a:lvl1pPr>
          </a:lstStyle>
          <a:p>
            <a:pPr lvl="0"/>
            <a:r>
              <a:rPr lang="en-US" noProof="0"/>
              <a:t>Name</a:t>
            </a:r>
          </a:p>
        </p:txBody>
      </p:sp>
      <p:sp>
        <p:nvSpPr>
          <p:cNvPr id="19" name="Text Placeholder 2"/>
          <p:cNvSpPr>
            <a:spLocks noGrp="1"/>
          </p:cNvSpPr>
          <p:nvPr>
            <p:ph idx="13" hasCustomPrompt="1"/>
          </p:nvPr>
        </p:nvSpPr>
        <p:spPr bwMode="auto">
          <a:xfrm>
            <a:off x="552764" y="1905001"/>
            <a:ext cx="8044541" cy="653973"/>
          </a:xfrm>
          <a:prstGeom prst="rect">
            <a:avLst/>
          </a:prstGeom>
          <a:noFill/>
          <a:ln w="9525">
            <a:noFill/>
            <a:miter lim="800000"/>
            <a:headEnd/>
            <a:tailEnd/>
          </a:ln>
        </p:spPr>
        <p:txBody>
          <a:bodyPr vert="horz" wrap="square" lIns="91431" tIns="0" rIns="91431" bIns="45716" numCol="1" anchor="t" anchorCtr="0" compatLnSpc="1">
            <a:prstTxWarp prst="textNoShape">
              <a:avLst/>
            </a:prstTxWarp>
          </a:bodyPr>
          <a:lstStyle>
            <a:lvl1pPr marL="74250" indent="0">
              <a:lnSpc>
                <a:spcPct val="100000"/>
              </a:lnSpc>
              <a:buNone/>
              <a:defRPr/>
            </a:lvl1pPr>
            <a:lvl2pPr marL="272250" indent="0">
              <a:buNone/>
              <a:defRPr/>
            </a:lvl2pPr>
            <a:lvl3pPr marL="538650" indent="0">
              <a:buNone/>
              <a:defRPr/>
            </a:lvl3pPr>
            <a:lvl4pPr marL="822622" indent="0">
              <a:buNone/>
              <a:defRPr/>
            </a:lvl4pPr>
            <a:lvl5pPr marL="1038622" indent="0">
              <a:buNone/>
              <a:defRPr/>
            </a:lvl5pPr>
          </a:lstStyle>
          <a:p>
            <a:r>
              <a:rPr lang="en-US" noProof="0"/>
              <a:t>First Line Title</a:t>
            </a:r>
            <a:br>
              <a:rPr lang="en-US" noProof="0"/>
            </a:br>
            <a:r>
              <a:rPr lang="en-US" noProof="0"/>
              <a:t>Second Line Title</a:t>
            </a:r>
          </a:p>
        </p:txBody>
      </p:sp>
      <p:sp>
        <p:nvSpPr>
          <p:cNvPr id="20" name="Text Placeholder 2"/>
          <p:cNvSpPr>
            <a:spLocks noGrp="1"/>
          </p:cNvSpPr>
          <p:nvPr>
            <p:ph idx="16" hasCustomPrompt="1"/>
          </p:nvPr>
        </p:nvSpPr>
        <p:spPr bwMode="auto">
          <a:xfrm>
            <a:off x="963608" y="4217616"/>
            <a:ext cx="7595542" cy="332612"/>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a:lvl1pPr>
            <a:lvl2pPr marL="272250" indent="0">
              <a:buNone/>
              <a:defRPr/>
            </a:lvl2pPr>
            <a:lvl3pPr marL="538650" indent="0">
              <a:buNone/>
              <a:defRPr/>
            </a:lvl3pPr>
            <a:lvl4pPr marL="822622" indent="0">
              <a:buNone/>
              <a:defRPr/>
            </a:lvl4pPr>
            <a:lvl5pPr marL="1038622" indent="0">
              <a:buNone/>
              <a:defRPr/>
            </a:lvl5pPr>
          </a:lstStyle>
          <a:p>
            <a:pPr lvl="0"/>
            <a:r>
              <a:rPr lang="en-US" dirty="0"/>
              <a:t>+1 609.620.0200 </a:t>
            </a:r>
          </a:p>
        </p:txBody>
      </p:sp>
      <p:sp>
        <p:nvSpPr>
          <p:cNvPr id="21" name="Text Placeholder 2"/>
          <p:cNvSpPr>
            <a:spLocks noGrp="1"/>
          </p:cNvSpPr>
          <p:nvPr>
            <p:ph idx="19" hasCustomPrompt="1"/>
          </p:nvPr>
        </p:nvSpPr>
        <p:spPr bwMode="auto">
          <a:xfrm>
            <a:off x="963608" y="4556656"/>
            <a:ext cx="7595542" cy="329251"/>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a:lvl1pPr>
            <a:lvl2pPr marL="272250" indent="0">
              <a:buNone/>
              <a:defRPr/>
            </a:lvl2pPr>
            <a:lvl3pPr marL="538650" indent="0">
              <a:buNone/>
              <a:defRPr/>
            </a:lvl3pPr>
            <a:lvl4pPr marL="822622" indent="0">
              <a:buNone/>
              <a:defRPr/>
            </a:lvl4pPr>
            <a:lvl5pPr marL="1038622" indent="0">
              <a:buNone/>
              <a:defRPr/>
            </a:lvl5pPr>
          </a:lstStyle>
          <a:p>
            <a:pPr lvl="0"/>
            <a:r>
              <a:rPr lang="en-US" noProof="0"/>
              <a:t>info@gs1us.org</a:t>
            </a:r>
          </a:p>
        </p:txBody>
      </p:sp>
      <p:sp>
        <p:nvSpPr>
          <p:cNvPr id="22" name="Text Placeholder 2"/>
          <p:cNvSpPr>
            <a:spLocks noGrp="1"/>
          </p:cNvSpPr>
          <p:nvPr>
            <p:ph idx="29" hasCustomPrompt="1"/>
          </p:nvPr>
        </p:nvSpPr>
        <p:spPr bwMode="auto">
          <a:xfrm>
            <a:off x="552764" y="3048000"/>
            <a:ext cx="8044541" cy="1066800"/>
          </a:xfrm>
          <a:prstGeom prst="rect">
            <a:avLst/>
          </a:prstGeom>
          <a:noFill/>
          <a:ln w="9525">
            <a:noFill/>
            <a:miter lim="800000"/>
            <a:headEnd/>
            <a:tailEnd/>
          </a:ln>
        </p:spPr>
        <p:txBody>
          <a:bodyPr vert="horz" wrap="square" lIns="91431" tIns="0" rIns="91431" bIns="45716" numCol="1" anchor="t" anchorCtr="0" compatLnSpc="1">
            <a:prstTxWarp prst="textNoShape">
              <a:avLst/>
            </a:prstTxWarp>
          </a:bodyPr>
          <a:lstStyle>
            <a:lvl1pPr marL="75600" indent="0">
              <a:lnSpc>
                <a:spcPct val="110000"/>
              </a:lnSpc>
              <a:spcBef>
                <a:spcPts val="400"/>
              </a:spcBef>
              <a:buNone/>
              <a:defRPr/>
            </a:lvl1pPr>
            <a:lvl2pPr marL="272250" indent="0">
              <a:buNone/>
              <a:defRPr/>
            </a:lvl2pPr>
            <a:lvl3pPr marL="538650" indent="0">
              <a:buNone/>
              <a:defRPr/>
            </a:lvl3pPr>
            <a:lvl4pPr marL="822622" indent="0">
              <a:buNone/>
              <a:defRPr/>
            </a:lvl4pPr>
            <a:lvl5pPr marL="1038622" indent="0">
              <a:buNone/>
              <a:defRPr/>
            </a:lvl5pPr>
          </a:lstStyle>
          <a:p>
            <a:r>
              <a:rPr lang="en-US" dirty="0"/>
              <a:t>Princeton South Corporate Center</a:t>
            </a:r>
          </a:p>
          <a:p>
            <a:r>
              <a:rPr lang="en-US" dirty="0"/>
              <a:t>300 Charles Ewing Boulevard</a:t>
            </a:r>
          </a:p>
          <a:p>
            <a:r>
              <a:rPr lang="en-US" dirty="0"/>
              <a:t>Ewing, NJ 08628 USA</a:t>
            </a:r>
          </a:p>
        </p:txBody>
      </p:sp>
      <p:sp>
        <p:nvSpPr>
          <p:cNvPr id="26" name="Text Placeholder 5"/>
          <p:cNvSpPr>
            <a:spLocks noGrp="1"/>
          </p:cNvSpPr>
          <p:nvPr>
            <p:ph type="body" sz="quarter" idx="30" hasCustomPrompt="1"/>
          </p:nvPr>
        </p:nvSpPr>
        <p:spPr>
          <a:xfrm>
            <a:off x="552764" y="2729165"/>
            <a:ext cx="8048057" cy="304800"/>
          </a:xfrm>
          <a:prstGeom prst="rect">
            <a:avLst/>
          </a:prstGeom>
        </p:spPr>
        <p:txBody>
          <a:bodyPr lIns="108000" tIns="0" rIns="108000">
            <a:normAutofit/>
          </a:bodyPr>
          <a:lstStyle>
            <a:lvl1pPr marL="75600" indent="0">
              <a:lnSpc>
                <a:spcPct val="110000"/>
              </a:lnSpc>
              <a:spcBef>
                <a:spcPts val="400"/>
              </a:spcBef>
              <a:buFontTx/>
              <a:buNone/>
              <a:defRPr sz="1700" b="1" i="0"/>
            </a:lvl1pPr>
          </a:lstStyle>
          <a:p>
            <a:pPr lvl="0"/>
            <a:r>
              <a:rPr lang="en-US" noProof="0"/>
              <a:t>GS1 US Corporate Headquarters</a:t>
            </a:r>
          </a:p>
        </p:txBody>
      </p:sp>
    </p:spTree>
    <p:extLst>
      <p:ext uri="{BB962C8B-B14F-4D97-AF65-F5344CB8AC3E}">
        <p14:creationId xmlns:p14="http://schemas.microsoft.com/office/powerpoint/2010/main" val="388317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Multiple">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noProof="0"/>
              <a:t>Contact Information</a:t>
            </a:r>
          </a:p>
        </p:txBody>
      </p:sp>
      <p:sp>
        <p:nvSpPr>
          <p:cNvPr id="2" name="Slide Number Placeholder 1"/>
          <p:cNvSpPr>
            <a:spLocks noGrp="1"/>
          </p:cNvSpPr>
          <p:nvPr>
            <p:ph type="sldNum" sz="quarter" idx="27"/>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19" name="TextBox 18"/>
          <p:cNvSpPr txBox="1"/>
          <p:nvPr userDrawn="1"/>
        </p:nvSpPr>
        <p:spPr>
          <a:xfrm>
            <a:off x="551674" y="5334000"/>
            <a:ext cx="6230126" cy="353366"/>
          </a:xfrm>
          <a:prstGeom prst="rect">
            <a:avLst/>
          </a:prstGeom>
          <a:noFill/>
        </p:spPr>
        <p:txBody>
          <a:bodyPr wrap="square" lIns="0" rtlCol="0">
            <a:spAutoFit/>
          </a:bodyPr>
          <a:lstStyle/>
          <a:p>
            <a:pPr marL="75600">
              <a:lnSpc>
                <a:spcPct val="110000"/>
              </a:lnSpc>
              <a:spcBef>
                <a:spcPts val="400"/>
              </a:spcBef>
            </a:pPr>
            <a:r>
              <a:rPr lang="en-US" sz="1700" b="1" noProof="0" dirty="0">
                <a:solidFill>
                  <a:schemeClr val="accent6"/>
                </a:solidFill>
              </a:rPr>
              <a:t>www.gs1us.org</a:t>
            </a:r>
            <a:endParaRPr lang="en-US" sz="1700" b="0" noProof="0" dirty="0">
              <a:solidFill>
                <a:schemeClr val="accent6"/>
              </a:solidFill>
            </a:endParaRPr>
          </a:p>
        </p:txBody>
      </p:sp>
      <p:sp>
        <p:nvSpPr>
          <p:cNvPr id="23" name="Text Placeholder 5"/>
          <p:cNvSpPr>
            <a:spLocks noGrp="1"/>
          </p:cNvSpPr>
          <p:nvPr>
            <p:ph type="body" sz="quarter" idx="11" hasCustomPrompt="1"/>
          </p:nvPr>
        </p:nvSpPr>
        <p:spPr>
          <a:xfrm>
            <a:off x="552764" y="1676400"/>
            <a:ext cx="3792294" cy="276280"/>
          </a:xfrm>
          <a:prstGeom prst="rect">
            <a:avLst/>
          </a:prstGeom>
        </p:spPr>
        <p:txBody>
          <a:bodyPr lIns="108000" tIns="0" rIns="144000" bIns="0">
            <a:noAutofit/>
          </a:bodyPr>
          <a:lstStyle>
            <a:lvl1pPr marL="0" indent="0">
              <a:buFontTx/>
              <a:buNone/>
              <a:defRPr sz="1600" b="1" i="0"/>
            </a:lvl1pPr>
          </a:lstStyle>
          <a:p>
            <a:pPr lvl="0"/>
            <a:r>
              <a:rPr lang="en-US" noProof="0" dirty="0"/>
              <a:t>Name</a:t>
            </a:r>
          </a:p>
        </p:txBody>
      </p:sp>
      <p:sp>
        <p:nvSpPr>
          <p:cNvPr id="24" name="Text Placeholder 2"/>
          <p:cNvSpPr>
            <a:spLocks noGrp="1"/>
          </p:cNvSpPr>
          <p:nvPr>
            <p:ph idx="13" hasCustomPrompt="1"/>
          </p:nvPr>
        </p:nvSpPr>
        <p:spPr bwMode="auto">
          <a:xfrm>
            <a:off x="552764" y="1957330"/>
            <a:ext cx="3790637" cy="557270"/>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74250" indent="0">
              <a:lnSpc>
                <a:spcPct val="100000"/>
              </a:lnSpc>
              <a:buNone/>
              <a:defRPr sz="1600"/>
            </a:lvl1pPr>
            <a:lvl2pPr marL="272250" indent="0">
              <a:buNone/>
              <a:defRPr/>
            </a:lvl2pPr>
            <a:lvl3pPr marL="538650" indent="0">
              <a:buNone/>
              <a:defRPr/>
            </a:lvl3pPr>
            <a:lvl4pPr marL="822622" indent="0">
              <a:buNone/>
              <a:defRPr/>
            </a:lvl4pPr>
            <a:lvl5pPr marL="1038622" indent="0">
              <a:buNone/>
              <a:defRPr/>
            </a:lvl5pPr>
          </a:lstStyle>
          <a:p>
            <a:r>
              <a:rPr lang="en-US" noProof="0" dirty="0"/>
              <a:t>First Line Title</a:t>
            </a:r>
            <a:br>
              <a:rPr lang="en-US" noProof="0" dirty="0"/>
            </a:br>
            <a:r>
              <a:rPr lang="en-US" noProof="0" dirty="0"/>
              <a:t>Second Line Title</a:t>
            </a:r>
          </a:p>
        </p:txBody>
      </p:sp>
      <p:pic>
        <p:nvPicPr>
          <p:cNvPr id="36" name="Picture 3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0400" y="5334000"/>
            <a:ext cx="323850" cy="323850"/>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19975" y="5334000"/>
            <a:ext cx="323850" cy="323850"/>
          </a:xfrm>
          <a:prstGeom prst="rect">
            <a:avLst/>
          </a:prstGeom>
        </p:spPr>
      </p:pic>
      <p:pic>
        <p:nvPicPr>
          <p:cNvPr id="38" name="Picture 3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29070" y="5334001"/>
            <a:ext cx="359124" cy="323850"/>
          </a:xfrm>
          <a:prstGeom prst="rect">
            <a:avLst/>
          </a:prstGeom>
        </p:spPr>
      </p:pic>
      <p:pic>
        <p:nvPicPr>
          <p:cNvPr id="39" name="Picture 3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239125" y="5334000"/>
            <a:ext cx="323850" cy="323850"/>
          </a:xfrm>
          <a:prstGeom prst="rect">
            <a:avLst/>
          </a:prstGeom>
        </p:spPr>
      </p:pic>
      <p:sp>
        <p:nvSpPr>
          <p:cNvPr id="21" name="TextBox 20"/>
          <p:cNvSpPr txBox="1"/>
          <p:nvPr userDrawn="1"/>
        </p:nvSpPr>
        <p:spPr>
          <a:xfrm>
            <a:off x="676844" y="2545070"/>
            <a:ext cx="195527" cy="246221"/>
          </a:xfrm>
          <a:prstGeom prst="rect">
            <a:avLst/>
          </a:prstGeom>
          <a:noFill/>
        </p:spPr>
        <p:txBody>
          <a:bodyPr wrap="square" lIns="0" tIns="0" rIns="0" bIns="0" rtlCol="0">
            <a:spAutoFit/>
          </a:bodyPr>
          <a:lstStyle/>
          <a:p>
            <a:pPr marL="0" marR="0" lvl="3" indent="0" algn="l" defTabSz="91431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T</a:t>
            </a:r>
            <a:endParaRPr lang="en-US" sz="1600" noProof="0" dirty="0"/>
          </a:p>
        </p:txBody>
      </p:sp>
      <p:sp>
        <p:nvSpPr>
          <p:cNvPr id="26" name="TextBox 25"/>
          <p:cNvSpPr txBox="1"/>
          <p:nvPr userDrawn="1"/>
        </p:nvSpPr>
        <p:spPr>
          <a:xfrm>
            <a:off x="676844" y="2809394"/>
            <a:ext cx="195527" cy="246221"/>
          </a:xfrm>
          <a:prstGeom prst="rect">
            <a:avLst/>
          </a:prstGeom>
          <a:noFill/>
        </p:spPr>
        <p:txBody>
          <a:bodyPr wrap="square" lIns="0" tIns="0" rIns="0" bIns="0" rtlCol="0">
            <a:spAutoFit/>
          </a:bodyPr>
          <a:lstStyle/>
          <a:p>
            <a:pPr marL="0" marR="0" lvl="3" indent="0" algn="l" defTabSz="91431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E</a:t>
            </a:r>
            <a:endParaRPr lang="en-US" sz="1600" noProof="0" dirty="0"/>
          </a:p>
        </p:txBody>
      </p:sp>
      <p:sp>
        <p:nvSpPr>
          <p:cNvPr id="27" name="Text Placeholder 2"/>
          <p:cNvSpPr>
            <a:spLocks noGrp="1"/>
          </p:cNvSpPr>
          <p:nvPr>
            <p:ph idx="16" hasCustomPrompt="1"/>
          </p:nvPr>
        </p:nvSpPr>
        <p:spPr bwMode="auto">
          <a:xfrm>
            <a:off x="899108" y="2520733"/>
            <a:ext cx="3444293" cy="2548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600"/>
            </a:lvl1pPr>
            <a:lvl2pPr marL="272250" indent="0">
              <a:buNone/>
              <a:defRPr/>
            </a:lvl2pPr>
            <a:lvl3pPr marL="538650" indent="0">
              <a:buNone/>
              <a:defRPr/>
            </a:lvl3pPr>
            <a:lvl4pPr marL="822622" indent="0">
              <a:buNone/>
              <a:defRPr/>
            </a:lvl4pPr>
            <a:lvl5pPr marL="1038622" indent="0">
              <a:buNone/>
              <a:defRPr/>
            </a:lvl5pPr>
          </a:lstStyle>
          <a:p>
            <a:pPr lvl="0"/>
            <a:r>
              <a:rPr lang="en-US" dirty="0"/>
              <a:t>+1 609.620.0200 </a:t>
            </a:r>
          </a:p>
        </p:txBody>
      </p:sp>
      <p:sp>
        <p:nvSpPr>
          <p:cNvPr id="28" name="Text Placeholder 2"/>
          <p:cNvSpPr>
            <a:spLocks noGrp="1"/>
          </p:cNvSpPr>
          <p:nvPr>
            <p:ph idx="19" hasCustomPrompt="1"/>
          </p:nvPr>
        </p:nvSpPr>
        <p:spPr bwMode="auto">
          <a:xfrm>
            <a:off x="899108" y="2782231"/>
            <a:ext cx="3444293" cy="2673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600"/>
            </a:lvl1pPr>
            <a:lvl2pPr marL="272250" indent="0">
              <a:buNone/>
              <a:defRPr/>
            </a:lvl2pPr>
            <a:lvl3pPr marL="538650" indent="0">
              <a:buNone/>
              <a:defRPr/>
            </a:lvl3pPr>
            <a:lvl4pPr marL="822622" indent="0">
              <a:buNone/>
              <a:defRPr/>
            </a:lvl4pPr>
            <a:lvl5pPr marL="1038622" indent="0">
              <a:buNone/>
              <a:defRPr/>
            </a:lvl5pPr>
          </a:lstStyle>
          <a:p>
            <a:pPr lvl="0"/>
            <a:r>
              <a:rPr lang="en-US" noProof="0" dirty="0"/>
              <a:t>info@gs1us.org</a:t>
            </a:r>
          </a:p>
        </p:txBody>
      </p:sp>
      <p:sp>
        <p:nvSpPr>
          <p:cNvPr id="94" name="Text Placeholder 5"/>
          <p:cNvSpPr>
            <a:spLocks noGrp="1"/>
          </p:cNvSpPr>
          <p:nvPr>
            <p:ph type="body" sz="quarter" idx="28" hasCustomPrompt="1"/>
          </p:nvPr>
        </p:nvSpPr>
        <p:spPr>
          <a:xfrm>
            <a:off x="4823998" y="1676400"/>
            <a:ext cx="3792294" cy="276280"/>
          </a:xfrm>
          <a:prstGeom prst="rect">
            <a:avLst/>
          </a:prstGeom>
        </p:spPr>
        <p:txBody>
          <a:bodyPr lIns="108000" tIns="0" rIns="144000" bIns="0">
            <a:noAutofit/>
          </a:bodyPr>
          <a:lstStyle>
            <a:lvl1pPr marL="0" indent="0">
              <a:buFontTx/>
              <a:buNone/>
              <a:defRPr sz="1600" b="1" i="0"/>
            </a:lvl1pPr>
          </a:lstStyle>
          <a:p>
            <a:pPr lvl="0"/>
            <a:r>
              <a:rPr lang="en-US" noProof="0" dirty="0"/>
              <a:t>Name</a:t>
            </a:r>
          </a:p>
        </p:txBody>
      </p:sp>
      <p:sp>
        <p:nvSpPr>
          <p:cNvPr id="95" name="Text Placeholder 2"/>
          <p:cNvSpPr>
            <a:spLocks noGrp="1"/>
          </p:cNvSpPr>
          <p:nvPr>
            <p:ph idx="29" hasCustomPrompt="1"/>
          </p:nvPr>
        </p:nvSpPr>
        <p:spPr bwMode="auto">
          <a:xfrm>
            <a:off x="4823998" y="1957330"/>
            <a:ext cx="3790637" cy="557270"/>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74250" indent="0">
              <a:lnSpc>
                <a:spcPct val="100000"/>
              </a:lnSpc>
              <a:buNone/>
              <a:defRPr sz="1600"/>
            </a:lvl1pPr>
            <a:lvl2pPr marL="272250" indent="0">
              <a:buNone/>
              <a:defRPr/>
            </a:lvl2pPr>
            <a:lvl3pPr marL="538650" indent="0">
              <a:buNone/>
              <a:defRPr/>
            </a:lvl3pPr>
            <a:lvl4pPr marL="822622" indent="0">
              <a:buNone/>
              <a:defRPr/>
            </a:lvl4pPr>
            <a:lvl5pPr marL="1038622" indent="0">
              <a:buNone/>
              <a:defRPr/>
            </a:lvl5pPr>
          </a:lstStyle>
          <a:p>
            <a:r>
              <a:rPr lang="en-US" noProof="0" dirty="0"/>
              <a:t>First Line Title</a:t>
            </a:r>
            <a:br>
              <a:rPr lang="en-US" noProof="0" dirty="0"/>
            </a:br>
            <a:r>
              <a:rPr lang="en-US" noProof="0" dirty="0"/>
              <a:t>Second Line Title</a:t>
            </a:r>
          </a:p>
        </p:txBody>
      </p:sp>
      <p:sp>
        <p:nvSpPr>
          <p:cNvPr id="96" name="TextBox 95"/>
          <p:cNvSpPr txBox="1"/>
          <p:nvPr userDrawn="1"/>
        </p:nvSpPr>
        <p:spPr>
          <a:xfrm>
            <a:off x="4948078" y="2545070"/>
            <a:ext cx="195527" cy="246221"/>
          </a:xfrm>
          <a:prstGeom prst="rect">
            <a:avLst/>
          </a:prstGeom>
          <a:noFill/>
        </p:spPr>
        <p:txBody>
          <a:bodyPr wrap="square" lIns="0" tIns="0" rIns="0" bIns="0" rtlCol="0">
            <a:spAutoFit/>
          </a:bodyPr>
          <a:lstStyle/>
          <a:p>
            <a:pPr marL="0" marR="0" lvl="3" indent="0" algn="l" defTabSz="91431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T</a:t>
            </a:r>
            <a:endParaRPr lang="en-US" sz="1600" noProof="0" dirty="0"/>
          </a:p>
        </p:txBody>
      </p:sp>
      <p:sp>
        <p:nvSpPr>
          <p:cNvPr id="97" name="TextBox 96"/>
          <p:cNvSpPr txBox="1"/>
          <p:nvPr userDrawn="1"/>
        </p:nvSpPr>
        <p:spPr>
          <a:xfrm>
            <a:off x="4948078" y="2809394"/>
            <a:ext cx="195527" cy="246221"/>
          </a:xfrm>
          <a:prstGeom prst="rect">
            <a:avLst/>
          </a:prstGeom>
          <a:noFill/>
        </p:spPr>
        <p:txBody>
          <a:bodyPr wrap="square" lIns="0" tIns="0" rIns="0" bIns="0" rtlCol="0">
            <a:spAutoFit/>
          </a:bodyPr>
          <a:lstStyle/>
          <a:p>
            <a:pPr marL="0" marR="0" lvl="3" indent="0" algn="l" defTabSz="91431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E</a:t>
            </a:r>
            <a:endParaRPr lang="en-US" sz="1600" noProof="0" dirty="0"/>
          </a:p>
        </p:txBody>
      </p:sp>
      <p:sp>
        <p:nvSpPr>
          <p:cNvPr id="98" name="Text Placeholder 2"/>
          <p:cNvSpPr>
            <a:spLocks noGrp="1"/>
          </p:cNvSpPr>
          <p:nvPr>
            <p:ph idx="30" hasCustomPrompt="1"/>
          </p:nvPr>
        </p:nvSpPr>
        <p:spPr bwMode="auto">
          <a:xfrm>
            <a:off x="5170342" y="2520733"/>
            <a:ext cx="3444293" cy="2548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600"/>
            </a:lvl1pPr>
            <a:lvl2pPr marL="272250" indent="0">
              <a:buNone/>
              <a:defRPr/>
            </a:lvl2pPr>
            <a:lvl3pPr marL="538650" indent="0">
              <a:buNone/>
              <a:defRPr/>
            </a:lvl3pPr>
            <a:lvl4pPr marL="822622" indent="0">
              <a:buNone/>
              <a:defRPr/>
            </a:lvl4pPr>
            <a:lvl5pPr marL="1038622" indent="0">
              <a:buNone/>
              <a:defRPr/>
            </a:lvl5pPr>
          </a:lstStyle>
          <a:p>
            <a:pPr lvl="0"/>
            <a:r>
              <a:rPr lang="en-US" dirty="0"/>
              <a:t>+1 609.620.0200 </a:t>
            </a:r>
          </a:p>
        </p:txBody>
      </p:sp>
      <p:sp>
        <p:nvSpPr>
          <p:cNvPr id="99" name="Text Placeholder 2"/>
          <p:cNvSpPr>
            <a:spLocks noGrp="1"/>
          </p:cNvSpPr>
          <p:nvPr>
            <p:ph idx="31" hasCustomPrompt="1"/>
          </p:nvPr>
        </p:nvSpPr>
        <p:spPr bwMode="auto">
          <a:xfrm>
            <a:off x="5170342" y="2782231"/>
            <a:ext cx="3444293" cy="2673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600"/>
            </a:lvl1pPr>
            <a:lvl2pPr marL="272250" indent="0">
              <a:buNone/>
              <a:defRPr/>
            </a:lvl2pPr>
            <a:lvl3pPr marL="538650" indent="0">
              <a:buNone/>
              <a:defRPr/>
            </a:lvl3pPr>
            <a:lvl4pPr marL="822622" indent="0">
              <a:buNone/>
              <a:defRPr/>
            </a:lvl4pPr>
            <a:lvl5pPr marL="1038622" indent="0">
              <a:buNone/>
              <a:defRPr/>
            </a:lvl5pPr>
          </a:lstStyle>
          <a:p>
            <a:pPr lvl="0"/>
            <a:r>
              <a:rPr lang="en-US" noProof="0" dirty="0"/>
              <a:t>info@gs1us.org</a:t>
            </a:r>
          </a:p>
        </p:txBody>
      </p:sp>
      <p:sp>
        <p:nvSpPr>
          <p:cNvPr id="100" name="Text Placeholder 5"/>
          <p:cNvSpPr>
            <a:spLocks noGrp="1"/>
          </p:cNvSpPr>
          <p:nvPr>
            <p:ph type="body" sz="quarter" idx="32" hasCustomPrompt="1"/>
          </p:nvPr>
        </p:nvSpPr>
        <p:spPr>
          <a:xfrm>
            <a:off x="552764" y="3554286"/>
            <a:ext cx="3792294" cy="276280"/>
          </a:xfrm>
          <a:prstGeom prst="rect">
            <a:avLst/>
          </a:prstGeom>
        </p:spPr>
        <p:txBody>
          <a:bodyPr lIns="108000" tIns="0" rIns="144000" bIns="0">
            <a:noAutofit/>
          </a:bodyPr>
          <a:lstStyle>
            <a:lvl1pPr marL="0" indent="0">
              <a:buFontTx/>
              <a:buNone/>
              <a:defRPr sz="1600" b="1" i="0"/>
            </a:lvl1pPr>
          </a:lstStyle>
          <a:p>
            <a:pPr lvl="0"/>
            <a:r>
              <a:rPr lang="en-US" noProof="0" dirty="0"/>
              <a:t>Name</a:t>
            </a:r>
          </a:p>
        </p:txBody>
      </p:sp>
      <p:sp>
        <p:nvSpPr>
          <p:cNvPr id="101" name="Text Placeholder 2"/>
          <p:cNvSpPr>
            <a:spLocks noGrp="1"/>
          </p:cNvSpPr>
          <p:nvPr>
            <p:ph idx="33" hasCustomPrompt="1"/>
          </p:nvPr>
        </p:nvSpPr>
        <p:spPr bwMode="auto">
          <a:xfrm>
            <a:off x="552764" y="3835216"/>
            <a:ext cx="3790637" cy="557270"/>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74250" indent="0">
              <a:lnSpc>
                <a:spcPct val="100000"/>
              </a:lnSpc>
              <a:buNone/>
              <a:defRPr sz="1600"/>
            </a:lvl1pPr>
            <a:lvl2pPr marL="272250" indent="0">
              <a:buNone/>
              <a:defRPr/>
            </a:lvl2pPr>
            <a:lvl3pPr marL="538650" indent="0">
              <a:buNone/>
              <a:defRPr/>
            </a:lvl3pPr>
            <a:lvl4pPr marL="822622" indent="0">
              <a:buNone/>
              <a:defRPr/>
            </a:lvl4pPr>
            <a:lvl5pPr marL="1038622" indent="0">
              <a:buNone/>
              <a:defRPr/>
            </a:lvl5pPr>
          </a:lstStyle>
          <a:p>
            <a:r>
              <a:rPr lang="en-US" noProof="0" dirty="0"/>
              <a:t>First Line Title</a:t>
            </a:r>
            <a:br>
              <a:rPr lang="en-US" noProof="0" dirty="0"/>
            </a:br>
            <a:r>
              <a:rPr lang="en-US" noProof="0" dirty="0"/>
              <a:t>Second Line Title</a:t>
            </a:r>
          </a:p>
        </p:txBody>
      </p:sp>
      <p:sp>
        <p:nvSpPr>
          <p:cNvPr id="102" name="TextBox 101"/>
          <p:cNvSpPr txBox="1"/>
          <p:nvPr userDrawn="1"/>
        </p:nvSpPr>
        <p:spPr>
          <a:xfrm>
            <a:off x="676844" y="4422956"/>
            <a:ext cx="195527" cy="246221"/>
          </a:xfrm>
          <a:prstGeom prst="rect">
            <a:avLst/>
          </a:prstGeom>
          <a:noFill/>
        </p:spPr>
        <p:txBody>
          <a:bodyPr wrap="square" lIns="0" tIns="0" rIns="0" bIns="0" rtlCol="0">
            <a:spAutoFit/>
          </a:bodyPr>
          <a:lstStyle/>
          <a:p>
            <a:pPr marL="0" marR="0" lvl="3" indent="0" algn="l" defTabSz="91431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T</a:t>
            </a:r>
            <a:endParaRPr lang="en-US" sz="1600" noProof="0" dirty="0"/>
          </a:p>
        </p:txBody>
      </p:sp>
      <p:sp>
        <p:nvSpPr>
          <p:cNvPr id="103" name="TextBox 102"/>
          <p:cNvSpPr txBox="1"/>
          <p:nvPr userDrawn="1"/>
        </p:nvSpPr>
        <p:spPr>
          <a:xfrm>
            <a:off x="676844" y="4687280"/>
            <a:ext cx="195527" cy="246221"/>
          </a:xfrm>
          <a:prstGeom prst="rect">
            <a:avLst/>
          </a:prstGeom>
          <a:noFill/>
        </p:spPr>
        <p:txBody>
          <a:bodyPr wrap="square" lIns="0" tIns="0" rIns="0" bIns="0" rtlCol="0">
            <a:spAutoFit/>
          </a:bodyPr>
          <a:lstStyle/>
          <a:p>
            <a:pPr marL="0" marR="0" lvl="3" indent="0" algn="l" defTabSz="91431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E</a:t>
            </a:r>
            <a:endParaRPr lang="en-US" sz="1600" noProof="0" dirty="0"/>
          </a:p>
        </p:txBody>
      </p:sp>
      <p:sp>
        <p:nvSpPr>
          <p:cNvPr id="104" name="Text Placeholder 2"/>
          <p:cNvSpPr>
            <a:spLocks noGrp="1"/>
          </p:cNvSpPr>
          <p:nvPr>
            <p:ph idx="34" hasCustomPrompt="1"/>
          </p:nvPr>
        </p:nvSpPr>
        <p:spPr bwMode="auto">
          <a:xfrm>
            <a:off x="899108" y="4398619"/>
            <a:ext cx="3444293" cy="2548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600"/>
            </a:lvl1pPr>
            <a:lvl2pPr marL="272250" indent="0">
              <a:buNone/>
              <a:defRPr/>
            </a:lvl2pPr>
            <a:lvl3pPr marL="538650" indent="0">
              <a:buNone/>
              <a:defRPr/>
            </a:lvl3pPr>
            <a:lvl4pPr marL="822622" indent="0">
              <a:buNone/>
              <a:defRPr/>
            </a:lvl4pPr>
            <a:lvl5pPr marL="1038622" indent="0">
              <a:buNone/>
              <a:defRPr/>
            </a:lvl5pPr>
          </a:lstStyle>
          <a:p>
            <a:pPr lvl="0"/>
            <a:r>
              <a:rPr lang="en-US" dirty="0"/>
              <a:t>+1 609.620.0200 </a:t>
            </a:r>
          </a:p>
        </p:txBody>
      </p:sp>
      <p:sp>
        <p:nvSpPr>
          <p:cNvPr id="105" name="Text Placeholder 2"/>
          <p:cNvSpPr>
            <a:spLocks noGrp="1"/>
          </p:cNvSpPr>
          <p:nvPr>
            <p:ph idx="35" hasCustomPrompt="1"/>
          </p:nvPr>
        </p:nvSpPr>
        <p:spPr bwMode="auto">
          <a:xfrm>
            <a:off x="899108" y="4660117"/>
            <a:ext cx="3444293" cy="2673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600"/>
            </a:lvl1pPr>
            <a:lvl2pPr marL="272250" indent="0">
              <a:buNone/>
              <a:defRPr/>
            </a:lvl2pPr>
            <a:lvl3pPr marL="538650" indent="0">
              <a:buNone/>
              <a:defRPr/>
            </a:lvl3pPr>
            <a:lvl4pPr marL="822622" indent="0">
              <a:buNone/>
              <a:defRPr/>
            </a:lvl4pPr>
            <a:lvl5pPr marL="1038622" indent="0">
              <a:buNone/>
              <a:defRPr/>
            </a:lvl5pPr>
          </a:lstStyle>
          <a:p>
            <a:pPr lvl="0"/>
            <a:r>
              <a:rPr lang="en-US" noProof="0" dirty="0"/>
              <a:t>info@gs1us.org</a:t>
            </a:r>
          </a:p>
        </p:txBody>
      </p:sp>
      <p:sp>
        <p:nvSpPr>
          <p:cNvPr id="106" name="Text Placeholder 5"/>
          <p:cNvSpPr>
            <a:spLocks noGrp="1"/>
          </p:cNvSpPr>
          <p:nvPr>
            <p:ph type="body" sz="quarter" idx="36" hasCustomPrompt="1"/>
          </p:nvPr>
        </p:nvSpPr>
        <p:spPr>
          <a:xfrm>
            <a:off x="4823998" y="3554286"/>
            <a:ext cx="3792294" cy="276280"/>
          </a:xfrm>
          <a:prstGeom prst="rect">
            <a:avLst/>
          </a:prstGeom>
        </p:spPr>
        <p:txBody>
          <a:bodyPr lIns="108000" tIns="0" rIns="144000" bIns="0">
            <a:noAutofit/>
          </a:bodyPr>
          <a:lstStyle>
            <a:lvl1pPr marL="0" indent="0">
              <a:buFontTx/>
              <a:buNone/>
              <a:defRPr sz="1600" b="1" i="0"/>
            </a:lvl1pPr>
          </a:lstStyle>
          <a:p>
            <a:pPr lvl="0"/>
            <a:r>
              <a:rPr lang="en-US" noProof="0" dirty="0"/>
              <a:t>Name</a:t>
            </a:r>
          </a:p>
        </p:txBody>
      </p:sp>
      <p:sp>
        <p:nvSpPr>
          <p:cNvPr id="107" name="Text Placeholder 2"/>
          <p:cNvSpPr>
            <a:spLocks noGrp="1"/>
          </p:cNvSpPr>
          <p:nvPr>
            <p:ph idx="37" hasCustomPrompt="1"/>
          </p:nvPr>
        </p:nvSpPr>
        <p:spPr bwMode="auto">
          <a:xfrm>
            <a:off x="4823998" y="3835216"/>
            <a:ext cx="3790637" cy="557270"/>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74250" indent="0">
              <a:lnSpc>
                <a:spcPct val="100000"/>
              </a:lnSpc>
              <a:buNone/>
              <a:defRPr sz="1600"/>
            </a:lvl1pPr>
            <a:lvl2pPr marL="272250" indent="0">
              <a:buNone/>
              <a:defRPr/>
            </a:lvl2pPr>
            <a:lvl3pPr marL="538650" indent="0">
              <a:buNone/>
              <a:defRPr/>
            </a:lvl3pPr>
            <a:lvl4pPr marL="822622" indent="0">
              <a:buNone/>
              <a:defRPr/>
            </a:lvl4pPr>
            <a:lvl5pPr marL="1038622" indent="0">
              <a:buNone/>
              <a:defRPr/>
            </a:lvl5pPr>
          </a:lstStyle>
          <a:p>
            <a:r>
              <a:rPr lang="en-US" noProof="0" dirty="0"/>
              <a:t>First Line Title</a:t>
            </a:r>
            <a:br>
              <a:rPr lang="en-US" noProof="0" dirty="0"/>
            </a:br>
            <a:r>
              <a:rPr lang="en-US" noProof="0" dirty="0"/>
              <a:t>Second Line Title</a:t>
            </a:r>
          </a:p>
        </p:txBody>
      </p:sp>
      <p:sp>
        <p:nvSpPr>
          <p:cNvPr id="108" name="TextBox 107"/>
          <p:cNvSpPr txBox="1"/>
          <p:nvPr userDrawn="1"/>
        </p:nvSpPr>
        <p:spPr>
          <a:xfrm>
            <a:off x="4948078" y="4422956"/>
            <a:ext cx="195527" cy="246221"/>
          </a:xfrm>
          <a:prstGeom prst="rect">
            <a:avLst/>
          </a:prstGeom>
          <a:noFill/>
        </p:spPr>
        <p:txBody>
          <a:bodyPr wrap="square" lIns="0" tIns="0" rIns="0" bIns="0" rtlCol="0">
            <a:spAutoFit/>
          </a:bodyPr>
          <a:lstStyle/>
          <a:p>
            <a:pPr marL="0" marR="0" lvl="3" indent="0" algn="l" defTabSz="91431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T</a:t>
            </a:r>
            <a:endParaRPr lang="en-US" sz="1600" noProof="0" dirty="0"/>
          </a:p>
        </p:txBody>
      </p:sp>
      <p:sp>
        <p:nvSpPr>
          <p:cNvPr id="109" name="TextBox 108"/>
          <p:cNvSpPr txBox="1"/>
          <p:nvPr userDrawn="1"/>
        </p:nvSpPr>
        <p:spPr>
          <a:xfrm>
            <a:off x="4948078" y="4687280"/>
            <a:ext cx="195527" cy="246221"/>
          </a:xfrm>
          <a:prstGeom prst="rect">
            <a:avLst/>
          </a:prstGeom>
          <a:noFill/>
        </p:spPr>
        <p:txBody>
          <a:bodyPr wrap="square" lIns="0" tIns="0" rIns="0" bIns="0" rtlCol="0">
            <a:spAutoFit/>
          </a:bodyPr>
          <a:lstStyle/>
          <a:p>
            <a:pPr marL="0" marR="0" lvl="3" indent="0" algn="l" defTabSz="91431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E</a:t>
            </a:r>
            <a:endParaRPr lang="en-US" sz="1600" noProof="0" dirty="0"/>
          </a:p>
        </p:txBody>
      </p:sp>
      <p:sp>
        <p:nvSpPr>
          <p:cNvPr id="110" name="Text Placeholder 2"/>
          <p:cNvSpPr>
            <a:spLocks noGrp="1"/>
          </p:cNvSpPr>
          <p:nvPr>
            <p:ph idx="38" hasCustomPrompt="1"/>
          </p:nvPr>
        </p:nvSpPr>
        <p:spPr bwMode="auto">
          <a:xfrm>
            <a:off x="5170342" y="4398619"/>
            <a:ext cx="3444293" cy="2548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600"/>
            </a:lvl1pPr>
            <a:lvl2pPr marL="272250" indent="0">
              <a:buNone/>
              <a:defRPr/>
            </a:lvl2pPr>
            <a:lvl3pPr marL="538650" indent="0">
              <a:buNone/>
              <a:defRPr/>
            </a:lvl3pPr>
            <a:lvl4pPr marL="822622" indent="0">
              <a:buNone/>
              <a:defRPr/>
            </a:lvl4pPr>
            <a:lvl5pPr marL="1038622" indent="0">
              <a:buNone/>
              <a:defRPr/>
            </a:lvl5pPr>
          </a:lstStyle>
          <a:p>
            <a:pPr lvl="0"/>
            <a:r>
              <a:rPr lang="en-US" dirty="0"/>
              <a:t>+1 609.620.0200 </a:t>
            </a:r>
          </a:p>
        </p:txBody>
      </p:sp>
      <p:sp>
        <p:nvSpPr>
          <p:cNvPr id="111" name="Text Placeholder 2"/>
          <p:cNvSpPr>
            <a:spLocks noGrp="1"/>
          </p:cNvSpPr>
          <p:nvPr>
            <p:ph idx="39" hasCustomPrompt="1"/>
          </p:nvPr>
        </p:nvSpPr>
        <p:spPr bwMode="auto">
          <a:xfrm>
            <a:off x="5170342" y="4660117"/>
            <a:ext cx="3444293" cy="2673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600"/>
            </a:lvl1pPr>
            <a:lvl2pPr marL="272250" indent="0">
              <a:buNone/>
              <a:defRPr/>
            </a:lvl2pPr>
            <a:lvl3pPr marL="538650" indent="0">
              <a:buNone/>
              <a:defRPr/>
            </a:lvl3pPr>
            <a:lvl4pPr marL="822622" indent="0">
              <a:buNone/>
              <a:defRPr/>
            </a:lvl4pPr>
            <a:lvl5pPr marL="1038622" indent="0">
              <a:buNone/>
              <a:defRPr/>
            </a:lvl5pPr>
          </a:lstStyle>
          <a:p>
            <a:pPr lvl="0"/>
            <a:r>
              <a:rPr lang="en-US" noProof="0" dirty="0"/>
              <a:t>info@gs1us.org</a:t>
            </a:r>
          </a:p>
        </p:txBody>
      </p:sp>
    </p:spTree>
    <p:extLst>
      <p:ext uri="{BB962C8B-B14F-4D97-AF65-F5344CB8AC3E}">
        <p14:creationId xmlns:p14="http://schemas.microsoft.com/office/powerpoint/2010/main" val="1588848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609600" y="228602"/>
            <a:ext cx="5393964" cy="888151"/>
          </a:xfrm>
          <a:prstGeom prst="rect">
            <a:avLst/>
          </a:prstGeom>
        </p:spPr>
        <p:txBody>
          <a:bodyPr>
            <a:normAutofit/>
          </a:bodyPr>
          <a:lstStyle>
            <a:lvl1pPr algn="l">
              <a:defRPr sz="2800" b="0" i="0">
                <a:solidFill>
                  <a:schemeClr val="tx1"/>
                </a:solidFill>
                <a:latin typeface="Helvetica Neue Condensed Bold"/>
              </a:defRPr>
            </a:lvl1pPr>
          </a:lstStyle>
          <a:p>
            <a:r>
              <a:rPr lang="en-US" dirty="0"/>
              <a:t>Click to edit Master title style</a:t>
            </a:r>
          </a:p>
        </p:txBody>
      </p:sp>
      <p:sp>
        <p:nvSpPr>
          <p:cNvPr id="6" name="Content Placeholder 2"/>
          <p:cNvSpPr>
            <a:spLocks noGrp="1"/>
          </p:cNvSpPr>
          <p:nvPr>
            <p:ph idx="1"/>
          </p:nvPr>
        </p:nvSpPr>
        <p:spPr>
          <a:xfrm>
            <a:off x="244242" y="1615226"/>
            <a:ext cx="8626231" cy="3704861"/>
          </a:xfrm>
          <a:prstGeom prst="rect">
            <a:avLst/>
          </a:prstGeom>
          <a:noFill/>
          <a:ln>
            <a:noFill/>
          </a:ln>
        </p:spPr>
        <p:txBody>
          <a:bodyPr/>
          <a:lstStyle>
            <a:lvl1pPr>
              <a:defRPr>
                <a:ln>
                  <a:noFill/>
                </a:ln>
                <a:noFill/>
              </a:defRPr>
            </a:lvl1pPr>
            <a:lvl2pPr>
              <a:defRPr>
                <a:ln>
                  <a:noFill/>
                </a:ln>
                <a:noFill/>
              </a:defRPr>
            </a:lvl2pPr>
            <a:lvl3pPr>
              <a:defRPr>
                <a:ln>
                  <a:noFill/>
                </a:ln>
                <a:noFill/>
              </a:defRPr>
            </a:lvl3pPr>
            <a:lvl4pPr>
              <a:defRPr>
                <a:ln>
                  <a:noFill/>
                </a:ln>
                <a:noFill/>
              </a:defRPr>
            </a:lvl4pPr>
            <a:lvl5pPr>
              <a:defRPr>
                <a:ln>
                  <a:noFill/>
                </a:ln>
                <a:no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9924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Title</a:t>
            </a:r>
          </a:p>
        </p:txBody>
      </p:sp>
      <p:sp>
        <p:nvSpPr>
          <p:cNvPr id="4" name="Slide Number Placeholder 3"/>
          <p:cNvSpPr>
            <a:spLocks noGrp="1"/>
          </p:cNvSpPr>
          <p:nvPr>
            <p:ph type="sldNum" sz="quarter" idx="10"/>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Tree>
    <p:extLst>
      <p:ext uri="{BB962C8B-B14F-4D97-AF65-F5344CB8AC3E}">
        <p14:creationId xmlns:p14="http://schemas.microsoft.com/office/powerpoint/2010/main" val="9032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noProof="0"/>
              <a:t>Click to Edit Title</a:t>
            </a:r>
          </a:p>
        </p:txBody>
      </p:sp>
      <p:sp>
        <p:nvSpPr>
          <p:cNvPr id="8" name="Text Placeholder 2"/>
          <p:cNvSpPr>
            <a:spLocks noGrp="1"/>
          </p:cNvSpPr>
          <p:nvPr>
            <p:ph idx="11" hasCustomPrompt="1"/>
          </p:nvPr>
        </p:nvSpPr>
        <p:spPr bwMode="auto">
          <a:xfrm>
            <a:off x="552763" y="1455209"/>
            <a:ext cx="8043777" cy="4545542"/>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274320" indent="-274320">
              <a:buClr>
                <a:schemeClr val="accent6"/>
              </a:buClr>
              <a:defRPr/>
            </a:lvl1pPr>
            <a:lvl2pPr marL="548640" indent="-274320">
              <a:buClr>
                <a:schemeClr val="accent6"/>
              </a:buClr>
              <a:defRPr/>
            </a:lvl2pPr>
            <a:lvl3pPr indent="-274320">
              <a:buClr>
                <a:schemeClr val="accent6"/>
              </a:buClr>
              <a:defRPr/>
            </a:lvl3pPr>
            <a:lvl4pPr marL="1115568" indent="-274320">
              <a:buClr>
                <a:schemeClr val="accent6"/>
              </a:buClr>
              <a:defRPr/>
            </a:lvl4pPr>
            <a:lvl5pPr marL="1371600" indent="-274320">
              <a:buClr>
                <a:schemeClr val="accent6"/>
              </a:buClr>
              <a:defRPr/>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Tree>
    <p:extLst>
      <p:ext uri="{BB962C8B-B14F-4D97-AF65-F5344CB8AC3E}">
        <p14:creationId xmlns:p14="http://schemas.microsoft.com/office/powerpoint/2010/main" val="2334309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3" y="2288513"/>
            <a:ext cx="8044541" cy="371223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274320" indent="-274320">
              <a:buClr>
                <a:schemeClr val="accent6"/>
              </a:buClr>
              <a:defRPr/>
            </a:lvl1pPr>
            <a:lvl2pPr marL="548640" indent="-274320">
              <a:buClr>
                <a:schemeClr val="accent6"/>
              </a:buClr>
              <a:defRPr/>
            </a:lvl2pPr>
            <a:lvl3pPr indent="-274320">
              <a:buClr>
                <a:schemeClr val="accent6"/>
              </a:buClr>
              <a:defRPr/>
            </a:lvl3pPr>
            <a:lvl4pPr marL="1115568" indent="-274320">
              <a:buClr>
                <a:schemeClr val="accent6"/>
              </a:buClr>
              <a:defRPr/>
            </a:lvl4pPr>
            <a:lvl5pPr marL="1371600" indent="-274320">
              <a:buClr>
                <a:schemeClr val="accent6"/>
              </a:buClr>
              <a:defRPr/>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Text Placeholder 5"/>
          <p:cNvSpPr>
            <a:spLocks noGrp="1"/>
          </p:cNvSpPr>
          <p:nvPr>
            <p:ph type="body" sz="quarter" idx="11" hasCustomPrompt="1"/>
          </p:nvPr>
        </p:nvSpPr>
        <p:spPr>
          <a:xfrm>
            <a:off x="552763" y="1456330"/>
            <a:ext cx="8044137" cy="786823"/>
          </a:xfrm>
          <a:prstGeom prst="rect">
            <a:avLst/>
          </a:prstGeom>
        </p:spPr>
        <p:txBody>
          <a:bodyPr>
            <a:normAutofit/>
          </a:bodyPr>
          <a:lstStyle>
            <a:lvl1pPr marL="0" indent="0">
              <a:buFontTx/>
              <a:buNone/>
              <a:defRPr sz="2000" b="1" i="0" baseline="0">
                <a:solidFill>
                  <a:schemeClr val="accent6"/>
                </a:solidFill>
              </a:defRPr>
            </a:lvl1pPr>
          </a:lstStyle>
          <a:p>
            <a:pPr lvl="0"/>
            <a:r>
              <a:rPr lang="en-US" noProof="0"/>
              <a:t>Click to edit text. Main idea, quote, or phrase two lines and under may go in this text box. </a:t>
            </a:r>
          </a:p>
        </p:txBody>
      </p:sp>
      <p:sp>
        <p:nvSpPr>
          <p:cNvPr id="5" name="Slide Number Placeholder 4"/>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2" name="Title 1"/>
          <p:cNvSpPr>
            <a:spLocks noGrp="1"/>
          </p:cNvSpPr>
          <p:nvPr>
            <p:ph type="title" hasCustomPrompt="1"/>
          </p:nvPr>
        </p:nvSpPr>
        <p:spPr/>
        <p:txBody>
          <a:bodyPr/>
          <a:lstStyle/>
          <a:p>
            <a:r>
              <a:rPr lang="en-US" noProof="0"/>
              <a:t>Click to Edit Title</a:t>
            </a:r>
          </a:p>
        </p:txBody>
      </p:sp>
    </p:spTree>
    <p:extLst>
      <p:ext uri="{BB962C8B-B14F-4D97-AF65-F5344CB8AC3E}">
        <p14:creationId xmlns:p14="http://schemas.microsoft.com/office/powerpoint/2010/main" val="845362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Title</a:t>
            </a:r>
          </a:p>
        </p:txBody>
      </p:sp>
      <p:sp>
        <p:nvSpPr>
          <p:cNvPr id="16" name="Text Placeholder 5"/>
          <p:cNvSpPr>
            <a:spLocks noGrp="1"/>
          </p:cNvSpPr>
          <p:nvPr>
            <p:ph type="body" sz="quarter" idx="15" hasCustomPrompt="1"/>
          </p:nvPr>
        </p:nvSpPr>
        <p:spPr>
          <a:xfrm>
            <a:off x="546018" y="1455430"/>
            <a:ext cx="3784756" cy="737544"/>
          </a:xfrm>
          <a:prstGeom prst="rect">
            <a:avLst/>
          </a:prstGeom>
        </p:spPr>
        <p:txBody>
          <a:bodyPr anchor="b" anchorCtr="0">
            <a:noAutofit/>
          </a:bodyPr>
          <a:lstStyle>
            <a:lvl1pPr marL="0" indent="0">
              <a:buFontTx/>
              <a:buNone/>
              <a:defRPr sz="2000" b="1" i="0"/>
            </a:lvl1pPr>
          </a:lstStyle>
          <a:p>
            <a:pPr lvl="0"/>
            <a:r>
              <a:rPr lang="en-US" noProof="0"/>
              <a:t>Click to edit heading</a:t>
            </a:r>
          </a:p>
        </p:txBody>
      </p:sp>
      <p:sp>
        <p:nvSpPr>
          <p:cNvPr id="18" name="Text Placeholder 12"/>
          <p:cNvSpPr>
            <a:spLocks noGrp="1"/>
          </p:cNvSpPr>
          <p:nvPr>
            <p:ph type="body" sz="quarter" idx="17" hasCustomPrompt="1"/>
          </p:nvPr>
        </p:nvSpPr>
        <p:spPr>
          <a:xfrm>
            <a:off x="547187" y="2233086"/>
            <a:ext cx="3780956" cy="3766995"/>
          </a:xfrm>
          <a:prstGeom prst="rect">
            <a:avLst/>
          </a:prstGeom>
        </p:spPr>
        <p:txBody>
          <a:bodyPr>
            <a:noAutofit/>
          </a:bodyPr>
          <a:lstStyle>
            <a:lvl1pPr marL="274320" indent="-274320">
              <a:lnSpc>
                <a:spcPct val="100000"/>
              </a:lnSpc>
              <a:buClr>
                <a:schemeClr val="accent6"/>
              </a:buClr>
              <a:defRPr sz="1500"/>
            </a:lvl1pPr>
            <a:lvl2pPr marL="548640" indent="-274320">
              <a:lnSpc>
                <a:spcPct val="100000"/>
              </a:lnSpc>
              <a:buClr>
                <a:schemeClr val="accent6"/>
              </a:buClr>
              <a:defRPr sz="1500"/>
            </a:lvl2pPr>
            <a:lvl3pPr indent="-274320">
              <a:lnSpc>
                <a:spcPct val="100000"/>
              </a:lnSpc>
              <a:buClr>
                <a:schemeClr val="accent6"/>
              </a:buClr>
              <a:defRPr sz="1500"/>
            </a:lvl3pPr>
            <a:lvl4pPr marL="1115568" indent="-274320">
              <a:lnSpc>
                <a:spcPct val="100000"/>
              </a:lnSpc>
              <a:buClr>
                <a:schemeClr val="accent6"/>
              </a:buClr>
              <a:defRPr sz="1500"/>
            </a:lvl4pPr>
            <a:lvl5pPr marL="1371600" indent="-274320">
              <a:lnSpc>
                <a:spcPct val="100000"/>
              </a:lnSpc>
              <a:buClr>
                <a:schemeClr val="accent6"/>
              </a:buClr>
              <a:defRPr sz="15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9"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2000" b="1" i="0"/>
            </a:lvl1pPr>
          </a:lstStyle>
          <a:p>
            <a:pPr lvl="0"/>
            <a:r>
              <a:rPr lang="en-US" noProof="0"/>
              <a:t>Click to edit heading</a:t>
            </a:r>
          </a:p>
        </p:txBody>
      </p:sp>
      <p:sp>
        <p:nvSpPr>
          <p:cNvPr id="10" name="Text Placeholder 12"/>
          <p:cNvSpPr>
            <a:spLocks noGrp="1"/>
          </p:cNvSpPr>
          <p:nvPr>
            <p:ph type="body" sz="quarter" idx="20" hasCustomPrompt="1"/>
          </p:nvPr>
        </p:nvSpPr>
        <p:spPr>
          <a:xfrm>
            <a:off x="4813733" y="2233086"/>
            <a:ext cx="3780956" cy="3766995"/>
          </a:xfrm>
          <a:prstGeom prst="rect">
            <a:avLst/>
          </a:prstGeom>
        </p:spPr>
        <p:txBody>
          <a:bodyPr>
            <a:noAutofit/>
          </a:bodyPr>
          <a:lstStyle>
            <a:lvl1pPr marL="274320" indent="-274320">
              <a:lnSpc>
                <a:spcPct val="100000"/>
              </a:lnSpc>
              <a:buClr>
                <a:schemeClr val="accent6"/>
              </a:buClr>
              <a:defRPr sz="1500"/>
            </a:lvl1pPr>
            <a:lvl2pPr marL="548640" indent="-274320">
              <a:lnSpc>
                <a:spcPct val="100000"/>
              </a:lnSpc>
              <a:buClr>
                <a:schemeClr val="accent6"/>
              </a:buClr>
              <a:defRPr sz="1500"/>
            </a:lvl2pPr>
            <a:lvl3pPr indent="-274320">
              <a:lnSpc>
                <a:spcPct val="100000"/>
              </a:lnSpc>
              <a:buClr>
                <a:schemeClr val="accent6"/>
              </a:buClr>
              <a:defRPr sz="1500"/>
            </a:lvl3pPr>
            <a:lvl4pPr marL="1115568" indent="-274320">
              <a:lnSpc>
                <a:spcPct val="100000"/>
              </a:lnSpc>
              <a:buClr>
                <a:schemeClr val="accent6"/>
              </a:buClr>
              <a:defRPr sz="1500"/>
            </a:lvl4pPr>
            <a:lvl5pPr marL="1371600" indent="-274320">
              <a:lnSpc>
                <a:spcPct val="100000"/>
              </a:lnSpc>
              <a:buClr>
                <a:schemeClr val="accent6"/>
              </a:buClr>
              <a:defRPr sz="15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681119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2000" b="1" i="0"/>
            </a:lvl1pPr>
          </a:lstStyle>
          <a:p>
            <a:pPr lvl="0"/>
            <a:r>
              <a:rPr lang="en-US" noProof="0"/>
              <a:t>Click to edit heading</a:t>
            </a:r>
          </a:p>
        </p:txBody>
      </p:sp>
      <p:sp>
        <p:nvSpPr>
          <p:cNvPr id="14"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marL="274320" indent="-274320">
              <a:lnSpc>
                <a:spcPct val="100000"/>
              </a:lnSpc>
              <a:buClr>
                <a:schemeClr val="accent6"/>
              </a:buClr>
              <a:defRPr sz="1500"/>
            </a:lvl1pPr>
            <a:lvl2pPr marL="548640" indent="-274320">
              <a:lnSpc>
                <a:spcPct val="100000"/>
              </a:lnSpc>
              <a:buClr>
                <a:schemeClr val="accent6"/>
              </a:buClr>
              <a:defRPr sz="1500"/>
            </a:lvl2pPr>
            <a:lvl3pPr indent="-274320">
              <a:lnSpc>
                <a:spcPct val="100000"/>
              </a:lnSpc>
              <a:buClr>
                <a:schemeClr val="accent6"/>
              </a:buClr>
              <a:defRPr sz="1500"/>
            </a:lvl3pPr>
            <a:lvl4pPr marL="1115568" indent="-274320">
              <a:lnSpc>
                <a:spcPct val="100000"/>
              </a:lnSpc>
              <a:buClr>
                <a:schemeClr val="accent6"/>
              </a:buClr>
              <a:defRPr sz="1500"/>
            </a:lvl4pPr>
            <a:lvl5pPr marL="1371600" indent="-274320">
              <a:lnSpc>
                <a:spcPct val="100000"/>
              </a:lnSpc>
              <a:buClr>
                <a:schemeClr val="accent6"/>
              </a:buClr>
              <a:defRPr sz="15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Picture Placeholder 4"/>
          <p:cNvSpPr>
            <a:spLocks noGrp="1"/>
          </p:cNvSpPr>
          <p:nvPr>
            <p:ph type="pic" sz="quarter" idx="21" hasCustomPrompt="1"/>
          </p:nvPr>
        </p:nvSpPr>
        <p:spPr>
          <a:xfrm>
            <a:off x="4818525" y="1555311"/>
            <a:ext cx="3786598" cy="4298259"/>
          </a:xfrm>
          <a:prstGeom prst="rect">
            <a:avLst/>
          </a:prstGeom>
        </p:spPr>
        <p:txBody>
          <a:bodyPr anchor="t" anchorCtr="0">
            <a:normAutofit/>
          </a:bodyPr>
          <a:lstStyle>
            <a:lvl1pPr marL="0" indent="0">
              <a:buNone/>
              <a:defRPr sz="1400">
                <a:solidFill>
                  <a:schemeClr val="bg2"/>
                </a:solidFill>
              </a:defRPr>
            </a:lvl1pPr>
          </a:lstStyle>
          <a:p>
            <a:r>
              <a:rPr lang="en-US" noProof="0" dirty="0"/>
              <a:t>Photo Here </a:t>
            </a:r>
          </a:p>
        </p:txBody>
      </p:sp>
    </p:spTree>
    <p:extLst>
      <p:ext uri="{BB962C8B-B14F-4D97-AF65-F5344CB8AC3E}">
        <p14:creationId xmlns:p14="http://schemas.microsoft.com/office/powerpoint/2010/main" val="1288316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2000" b="1" i="0"/>
            </a:lvl1pPr>
          </a:lstStyle>
          <a:p>
            <a:pPr lvl="0"/>
            <a:r>
              <a:rPr lang="en-US" noProof="0"/>
              <a:t>Click to edit heading</a:t>
            </a:r>
          </a:p>
        </p:txBody>
      </p:sp>
      <p:sp>
        <p:nvSpPr>
          <p:cNvPr id="15"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marL="274320" indent="-274320">
              <a:lnSpc>
                <a:spcPct val="100000"/>
              </a:lnSpc>
              <a:buClr>
                <a:schemeClr val="accent6"/>
              </a:buClr>
              <a:buFont typeface="Arial" charset="0"/>
              <a:buChar char="•"/>
              <a:defRPr sz="1500"/>
            </a:lvl1pPr>
            <a:lvl2pPr marL="548640" indent="-274320">
              <a:lnSpc>
                <a:spcPct val="100000"/>
              </a:lnSpc>
              <a:buClr>
                <a:schemeClr val="accent6"/>
              </a:buClr>
              <a:defRPr sz="1500"/>
            </a:lvl2pPr>
            <a:lvl3pPr indent="-274320">
              <a:lnSpc>
                <a:spcPct val="100000"/>
              </a:lnSpc>
              <a:buClr>
                <a:schemeClr val="accent6"/>
              </a:buClr>
              <a:defRPr sz="1500"/>
            </a:lvl3pPr>
            <a:lvl4pPr marL="1115568" indent="-274320">
              <a:lnSpc>
                <a:spcPct val="100000"/>
              </a:lnSpc>
              <a:buClr>
                <a:schemeClr val="accent6"/>
              </a:buClr>
              <a:defRPr sz="1500"/>
            </a:lvl4pPr>
            <a:lvl5pPr marL="1371600" indent="-274320">
              <a:lnSpc>
                <a:spcPct val="100000"/>
              </a:lnSpc>
              <a:buClr>
                <a:schemeClr val="accent6"/>
              </a:buClr>
              <a:defRPr sz="15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0"/>
            <a:endParaRPr lang="en-US" noProof="0" dirty="0"/>
          </a:p>
        </p:txBody>
      </p:sp>
      <p:sp>
        <p:nvSpPr>
          <p:cNvPr id="8" name="Picture Placeholder 4"/>
          <p:cNvSpPr>
            <a:spLocks noGrp="1"/>
          </p:cNvSpPr>
          <p:nvPr>
            <p:ph type="pic" sz="quarter" idx="21" hasCustomPrompt="1"/>
          </p:nvPr>
        </p:nvSpPr>
        <p:spPr>
          <a:xfrm>
            <a:off x="4818525" y="1555312"/>
            <a:ext cx="3786598" cy="3160566"/>
          </a:xfrm>
          <a:prstGeom prst="rect">
            <a:avLst/>
          </a:prstGeom>
        </p:spPr>
        <p:txBody>
          <a:bodyPr anchor="t" anchorCtr="0">
            <a:normAutofit/>
          </a:bodyPr>
          <a:lstStyle>
            <a:lvl1pPr marL="0" indent="0">
              <a:buNone/>
              <a:defRPr sz="1400">
                <a:solidFill>
                  <a:schemeClr val="bg2"/>
                </a:solidFill>
              </a:defRPr>
            </a:lvl1pPr>
          </a:lstStyle>
          <a:p>
            <a:r>
              <a:rPr lang="en-US" noProof="0" dirty="0"/>
              <a:t>Photo Here </a:t>
            </a:r>
          </a:p>
        </p:txBody>
      </p:sp>
      <p:sp>
        <p:nvSpPr>
          <p:cNvPr id="9" name="Rectangle 8"/>
          <p:cNvSpPr/>
          <p:nvPr userDrawn="1"/>
        </p:nvSpPr>
        <p:spPr>
          <a:xfrm>
            <a:off x="4818429" y="4714933"/>
            <a:ext cx="3785269" cy="1141986"/>
          </a:xfrm>
          <a:prstGeom prst="rect">
            <a:avLst/>
          </a:prstGeom>
          <a:solidFill>
            <a:srgbClr val="BF83B9"/>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310" rtl="0" eaLnBrk="1" fontAlgn="auto" latinLnBrk="0" hangingPunct="1">
              <a:lnSpc>
                <a:spcPct val="110000"/>
              </a:lnSpc>
              <a:spcBef>
                <a:spcPts val="0"/>
              </a:spcBef>
              <a:spcAft>
                <a:spcPts val="0"/>
              </a:spcAft>
              <a:buClrTx/>
              <a:buSzTx/>
              <a:buFontTx/>
              <a:buNone/>
              <a:tabLst/>
              <a:defRPr/>
            </a:pPr>
            <a:endParaRPr lang="en-US" sz="1100" b="0" i="1" noProof="0" dirty="0">
              <a:solidFill>
                <a:schemeClr val="bg1"/>
              </a:solidFill>
            </a:endParaRPr>
          </a:p>
          <a:p>
            <a:pPr marL="0" marR="0" indent="0" algn="l" defTabSz="914310" rtl="0" eaLnBrk="1" fontAlgn="auto" latinLnBrk="0" hangingPunct="1">
              <a:lnSpc>
                <a:spcPct val="110000"/>
              </a:lnSpc>
              <a:spcBef>
                <a:spcPts val="0"/>
              </a:spcBef>
              <a:spcAft>
                <a:spcPts val="0"/>
              </a:spcAft>
              <a:buClrTx/>
              <a:buSzTx/>
              <a:buFontTx/>
              <a:buNone/>
              <a:tabLst/>
              <a:defRPr/>
            </a:pPr>
            <a:endParaRPr lang="en-US" sz="1100" b="0" i="1" noProof="0" dirty="0">
              <a:solidFill>
                <a:schemeClr val="bg1"/>
              </a:solidFill>
            </a:endParaRPr>
          </a:p>
          <a:p>
            <a:pPr algn="l">
              <a:lnSpc>
                <a:spcPct val="110000"/>
              </a:lnSpc>
            </a:pPr>
            <a:endParaRPr lang="en-US" sz="1100" b="0" i="1" noProof="0" dirty="0">
              <a:solidFill>
                <a:schemeClr val="bg1"/>
              </a:solidFill>
            </a:endParaRPr>
          </a:p>
        </p:txBody>
      </p:sp>
      <p:sp>
        <p:nvSpPr>
          <p:cNvPr id="10" name="Text Placeholder 6"/>
          <p:cNvSpPr>
            <a:spLocks noGrp="1"/>
          </p:cNvSpPr>
          <p:nvPr>
            <p:ph type="body" sz="quarter" idx="23" hasCustomPrompt="1"/>
          </p:nvPr>
        </p:nvSpPr>
        <p:spPr>
          <a:xfrm>
            <a:off x="4953000" y="4839676"/>
            <a:ext cx="3505200" cy="914400"/>
          </a:xfrm>
          <a:prstGeom prst="rect">
            <a:avLst/>
          </a:prstGeom>
        </p:spPr>
        <p:txBody>
          <a:bodyPr vert="horz" lIns="0" tIns="0" rIns="0" bIns="0"/>
          <a:lstStyle>
            <a:lvl1pPr marL="74250" marR="0" indent="0" algn="l" defTabSz="457155" rtl="0" eaLnBrk="1" fontAlgn="base" latinLnBrk="0" hangingPunct="1">
              <a:lnSpc>
                <a:spcPct val="110000"/>
              </a:lnSpc>
              <a:spcBef>
                <a:spcPts val="400"/>
              </a:spcBef>
              <a:spcAft>
                <a:spcPct val="0"/>
              </a:spcAft>
              <a:buClr>
                <a:schemeClr val="accent1"/>
              </a:buClr>
              <a:buSzTx/>
              <a:buFont typeface="Arial"/>
              <a:buNone/>
              <a:tabLst/>
              <a:defRPr sz="1100" b="0" i="1">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50" marR="0" lvl="0" indent="0" algn="l" defTabSz="457155" rtl="0" eaLnBrk="1" fontAlgn="base" latinLnBrk="0" hangingPunct="1">
              <a:lnSpc>
                <a:spcPct val="110000"/>
              </a:lnSpc>
              <a:spcBef>
                <a:spcPts val="400"/>
              </a:spcBef>
              <a:spcAft>
                <a:spcPct val="0"/>
              </a:spcAft>
              <a:buClr>
                <a:schemeClr val="accent1"/>
              </a:buClr>
              <a:buSzTx/>
              <a:buFont typeface="Arial"/>
              <a:buNone/>
              <a:tabLst/>
              <a:defRPr/>
            </a:pPr>
            <a:r>
              <a:rPr lang="en-US" sz="1100" b="0" i="1" noProof="0">
                <a:solidFill>
                  <a:schemeClr val="bg1"/>
                </a:solidFill>
              </a:rPr>
              <a:t>Caption or</a:t>
            </a:r>
            <a:r>
              <a:rPr lang="en-US" sz="1100" b="0" i="1" baseline="0" noProof="0">
                <a:solidFill>
                  <a:schemeClr val="bg1"/>
                </a:solidFill>
              </a:rPr>
              <a:t> credit for a photo could be put in this space. </a:t>
            </a:r>
            <a:r>
              <a:rPr lang="en-US" sz="1100" b="0" i="1" noProof="0">
                <a:solidFill>
                  <a:schemeClr val="bg1"/>
                </a:solidFill>
              </a:rPr>
              <a:t>You may adjust the height of this box</a:t>
            </a:r>
            <a:r>
              <a:rPr lang="en-US" sz="1100" b="0" i="1" baseline="0" noProof="0">
                <a:solidFill>
                  <a:schemeClr val="bg1"/>
                </a:solidFill>
              </a:rPr>
              <a:t> to accommodate more or less text. Suggested number of lines of text is no less than two and no more than five.</a:t>
            </a:r>
            <a:endParaRPr lang="en-US" sz="1100" b="0" i="1" noProof="0">
              <a:solidFill>
                <a:schemeClr val="bg1"/>
              </a:solidFill>
            </a:endParaRPr>
          </a:p>
        </p:txBody>
      </p:sp>
    </p:spTree>
    <p:extLst>
      <p:ext uri="{BB962C8B-B14F-4D97-AF65-F5344CB8AC3E}">
        <p14:creationId xmlns:p14="http://schemas.microsoft.com/office/powerpoint/2010/main" val="110119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ardline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6626226" y="2743202"/>
            <a:ext cx="1939925" cy="2740025"/>
          </a:xfrm>
          <a:prstGeom prst="rect">
            <a:avLst/>
          </a:prstGeom>
          <a:blipFill rotWithShape="1">
            <a:blip r:embed="rId3"/>
            <a:stretch>
              <a:fillRect/>
            </a:stretch>
          </a:blip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ysClr val="window" lastClr="FFFFFF"/>
              </a:solidFill>
              <a:effectLst/>
              <a:uLnTx/>
              <a:uFillTx/>
              <a:latin typeface="Verdana"/>
              <a:ea typeface="+mn-ea"/>
              <a:cs typeface="+mn-cs"/>
            </a:endParaRPr>
          </a:p>
        </p:txBody>
      </p:sp>
      <p:sp>
        <p:nvSpPr>
          <p:cNvPr id="20" name="Text Placeholder 19"/>
          <p:cNvSpPr>
            <a:spLocks noGrp="1"/>
          </p:cNvSpPr>
          <p:nvPr>
            <p:ph type="body" sz="quarter" idx="12" hasCustomPrompt="1"/>
          </p:nvPr>
        </p:nvSpPr>
        <p:spPr>
          <a:xfrm>
            <a:off x="804208" y="4568192"/>
            <a:ext cx="5546046" cy="490681"/>
          </a:xfrm>
          <a:prstGeom prst="rect">
            <a:avLst/>
          </a:prstGeom>
        </p:spPr>
        <p:txBody>
          <a:bodyPr lIns="0" tIns="0" rIns="0" bIns="0" anchor="b" anchorCtr="0"/>
          <a:lstStyle>
            <a:lvl1pPr marL="0" indent="0" algn="l">
              <a:buNone/>
              <a:defRPr sz="1200" b="0" cap="none" spc="0" baseline="0">
                <a:solidFill>
                  <a:srgbClr val="FFFFFF"/>
                </a:solidFill>
                <a:latin typeface="Verdana"/>
                <a:cs typeface="Verdana"/>
              </a:defRPr>
            </a:lvl1pPr>
          </a:lstStyle>
          <a:p>
            <a:pPr lvl="0"/>
            <a:r>
              <a:rPr lang="en-US" noProof="0"/>
              <a:t>Click to Add Presenter Name, Title, Company</a:t>
            </a:r>
          </a:p>
        </p:txBody>
      </p:sp>
      <p:sp>
        <p:nvSpPr>
          <p:cNvPr id="21" name="Title 2"/>
          <p:cNvSpPr>
            <a:spLocks noGrp="1"/>
          </p:cNvSpPr>
          <p:nvPr>
            <p:ph type="title" hasCustomPrompt="1"/>
          </p:nvPr>
        </p:nvSpPr>
        <p:spPr>
          <a:xfrm>
            <a:off x="804209" y="3160895"/>
            <a:ext cx="5547916" cy="807155"/>
          </a:xfrm>
          <a:prstGeom prst="rect">
            <a:avLst/>
          </a:prstGeom>
        </p:spPr>
        <p:txBody>
          <a:bodyPr lIns="0" tIns="0" rIns="0" bIns="0" anchor="t" anchorCtr="0"/>
          <a:lstStyle>
            <a:lvl1pPr algn="l">
              <a:lnSpc>
                <a:spcPts val="3000"/>
              </a:lnSpc>
              <a:defRPr sz="2400" b="0" i="0" cap="none" spc="90" baseline="0">
                <a:solidFill>
                  <a:srgbClr val="FFFFFF"/>
                </a:solidFill>
                <a:latin typeface="Verdana"/>
                <a:cs typeface="Verdana"/>
              </a:defRPr>
            </a:lvl1pPr>
          </a:lstStyle>
          <a:p>
            <a:r>
              <a:rPr lang="en-US" noProof="0"/>
              <a:t>Title of Presentation</a:t>
            </a:r>
            <a:br>
              <a:rPr lang="en-US" noProof="0"/>
            </a:br>
            <a:r>
              <a:rPr lang="en-US" noProof="0"/>
              <a:t>Second Line Title</a:t>
            </a:r>
          </a:p>
        </p:txBody>
      </p:sp>
      <p:sp>
        <p:nvSpPr>
          <p:cNvPr id="22" name="Text Placeholder 19"/>
          <p:cNvSpPr>
            <a:spLocks noGrp="1"/>
          </p:cNvSpPr>
          <p:nvPr>
            <p:ph type="body" sz="quarter" idx="11" hasCustomPrompt="1"/>
          </p:nvPr>
        </p:nvSpPr>
        <p:spPr>
          <a:xfrm>
            <a:off x="804209" y="4018673"/>
            <a:ext cx="5548293" cy="254179"/>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US" noProof="0"/>
              <a:t>Click to Add Subtitle</a:t>
            </a:r>
          </a:p>
        </p:txBody>
      </p:sp>
      <p:cxnSp>
        <p:nvCxnSpPr>
          <p:cNvPr id="23" name="Straight Connector 22"/>
          <p:cNvCxnSpPr/>
          <p:nvPr userDrawn="1"/>
        </p:nvCxnSpPr>
        <p:spPr>
          <a:xfrm>
            <a:off x="793405" y="4438486"/>
            <a:ext cx="551872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Text Placeholder 19"/>
          <p:cNvSpPr>
            <a:spLocks noGrp="1"/>
          </p:cNvSpPr>
          <p:nvPr>
            <p:ph type="body" sz="quarter" idx="14" hasCustomPrompt="1"/>
          </p:nvPr>
        </p:nvSpPr>
        <p:spPr>
          <a:xfrm>
            <a:off x="804208" y="5091663"/>
            <a:ext cx="5546046" cy="205052"/>
          </a:xfrm>
          <a:prstGeom prst="rect">
            <a:avLst/>
          </a:prstGeom>
        </p:spPr>
        <p:txBody>
          <a:bodyPr lIns="0" tIns="0" rIns="0" bIns="0"/>
          <a:lstStyle>
            <a:lvl1pPr marL="0" indent="0" algn="l">
              <a:buNone/>
              <a:defRPr sz="1200" b="0" cap="none" spc="0" baseline="0">
                <a:solidFill>
                  <a:srgbClr val="FFFFFF"/>
                </a:solidFill>
                <a:latin typeface="Verdana"/>
                <a:cs typeface="Verdana"/>
              </a:defRPr>
            </a:lvl1pPr>
          </a:lstStyle>
          <a:p>
            <a:pPr lvl="0"/>
            <a:r>
              <a:rPr lang="en-US" noProof="0"/>
              <a:t>Click to Add Date</a:t>
            </a:r>
          </a:p>
        </p:txBody>
      </p:sp>
      <p:sp>
        <p:nvSpPr>
          <p:cNvPr id="25" name="TextBox 24"/>
          <p:cNvSpPr txBox="1"/>
          <p:nvPr userDrawn="1"/>
        </p:nvSpPr>
        <p:spPr>
          <a:xfrm>
            <a:off x="800291" y="2901918"/>
            <a:ext cx="5569247" cy="184666"/>
          </a:xfrm>
          <a:prstGeom prst="rect">
            <a:avLst/>
          </a:prstGeom>
          <a:noFill/>
        </p:spPr>
        <p:txBody>
          <a:bodyPr wrap="square" lIns="0" tIns="0" rIns="0" bIns="0"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lang="en-US" sz="1200" b="1" i="0" spc="50" noProof="0" dirty="0">
                <a:solidFill>
                  <a:schemeClr val="bg1"/>
                </a:solidFill>
                <a:latin typeface="+mn-lt"/>
              </a:rPr>
              <a:t>Apparel and General Merchandise</a:t>
            </a:r>
          </a:p>
        </p:txBody>
      </p:sp>
      <p:pic>
        <p:nvPicPr>
          <p:cNvPr id="13" name="Picture Placeholder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31027" y="4829177"/>
            <a:ext cx="1314449" cy="1314449"/>
          </a:xfrm>
          <a:prstGeom prst="rect">
            <a:avLst/>
          </a:prstGeom>
        </p:spPr>
      </p:pic>
    </p:spTree>
    <p:extLst>
      <p:ext uri="{BB962C8B-B14F-4D97-AF65-F5344CB8AC3E}">
        <p14:creationId xmlns:p14="http://schemas.microsoft.com/office/powerpoint/2010/main" val="2914367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noProof="0"/>
              <a:t>Contact Information</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25" name="TextBox 24"/>
          <p:cNvSpPr txBox="1"/>
          <p:nvPr userDrawn="1"/>
        </p:nvSpPr>
        <p:spPr>
          <a:xfrm>
            <a:off x="551674" y="5095394"/>
            <a:ext cx="8077200" cy="375744"/>
          </a:xfrm>
          <a:prstGeom prst="rect">
            <a:avLst/>
          </a:prstGeom>
          <a:noFill/>
        </p:spPr>
        <p:txBody>
          <a:bodyPr wrap="square" rtlCol="0">
            <a:spAutoFit/>
          </a:bodyPr>
          <a:lstStyle/>
          <a:p>
            <a:pPr marL="75600">
              <a:lnSpc>
                <a:spcPct val="110000"/>
              </a:lnSpc>
              <a:spcBef>
                <a:spcPts val="400"/>
              </a:spcBef>
            </a:pPr>
            <a:r>
              <a:rPr lang="en-US" sz="1700" b="1" dirty="0">
                <a:solidFill>
                  <a:schemeClr val="accent6"/>
                </a:solidFill>
              </a:rPr>
              <a:t>www.gs1us.org</a:t>
            </a:r>
            <a:endParaRPr lang="en-US" sz="1700" b="0" dirty="0">
              <a:solidFill>
                <a:schemeClr val="accent6"/>
              </a:solidFill>
            </a:endParaRPr>
          </a:p>
        </p:txBody>
      </p:sp>
      <p:pic>
        <p:nvPicPr>
          <p:cNvPr id="36" name="Picture 3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0400" y="5171594"/>
            <a:ext cx="323850" cy="323850"/>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19975" y="5171594"/>
            <a:ext cx="323850" cy="323850"/>
          </a:xfrm>
          <a:prstGeom prst="rect">
            <a:avLst/>
          </a:prstGeom>
        </p:spPr>
      </p:pic>
      <p:pic>
        <p:nvPicPr>
          <p:cNvPr id="38" name="Picture 3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29070" y="5171595"/>
            <a:ext cx="359124" cy="323850"/>
          </a:xfrm>
          <a:prstGeom prst="rect">
            <a:avLst/>
          </a:prstGeom>
        </p:spPr>
      </p:pic>
      <p:pic>
        <p:nvPicPr>
          <p:cNvPr id="39" name="Picture 3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239125" y="5171594"/>
            <a:ext cx="323850" cy="323850"/>
          </a:xfrm>
          <a:prstGeom prst="rect">
            <a:avLst/>
          </a:prstGeom>
        </p:spPr>
      </p:pic>
      <p:sp>
        <p:nvSpPr>
          <p:cNvPr id="16" name="TextBox 15"/>
          <p:cNvSpPr txBox="1"/>
          <p:nvPr userDrawn="1"/>
        </p:nvSpPr>
        <p:spPr>
          <a:xfrm>
            <a:off x="642673" y="4214417"/>
            <a:ext cx="381000" cy="369332"/>
          </a:xfrm>
          <a:prstGeom prst="rect">
            <a:avLst/>
          </a:prstGeom>
          <a:noFill/>
        </p:spPr>
        <p:txBody>
          <a:bodyPr wrap="square" rtlCol="0">
            <a:spAutoFit/>
          </a:bodyPr>
          <a:lstStyle/>
          <a:p>
            <a:pPr marL="0" marR="0" lvl="3" indent="0" algn="l" defTabSz="914310" rtl="0" eaLnBrk="1" fontAlgn="auto" latinLnBrk="0" hangingPunct="1">
              <a:lnSpc>
                <a:spcPct val="100000"/>
              </a:lnSpc>
              <a:spcBef>
                <a:spcPts val="0"/>
              </a:spcBef>
              <a:spcAft>
                <a:spcPts val="0"/>
              </a:spcAft>
              <a:buClrTx/>
              <a:buSzTx/>
              <a:buFontTx/>
              <a:buNone/>
              <a:tabLst/>
              <a:defRPr/>
            </a:pPr>
            <a:r>
              <a:rPr lang="en-US" b="1" noProof="0" dirty="0">
                <a:solidFill>
                  <a:schemeClr val="tx2"/>
                </a:solidFill>
              </a:rPr>
              <a:t>T</a:t>
            </a:r>
            <a:endParaRPr lang="en-US" noProof="0" dirty="0"/>
          </a:p>
        </p:txBody>
      </p:sp>
      <p:sp>
        <p:nvSpPr>
          <p:cNvPr id="17" name="TextBox 16"/>
          <p:cNvSpPr txBox="1"/>
          <p:nvPr userDrawn="1"/>
        </p:nvSpPr>
        <p:spPr>
          <a:xfrm>
            <a:off x="642673" y="4561994"/>
            <a:ext cx="381000" cy="369332"/>
          </a:xfrm>
          <a:prstGeom prst="rect">
            <a:avLst/>
          </a:prstGeom>
          <a:noFill/>
        </p:spPr>
        <p:txBody>
          <a:bodyPr wrap="square" rtlCol="0">
            <a:spAutoFit/>
          </a:bodyPr>
          <a:lstStyle/>
          <a:p>
            <a:pPr marL="0" marR="0" lvl="3" indent="0" algn="l" defTabSz="914310" rtl="0" eaLnBrk="1" fontAlgn="auto" latinLnBrk="0" hangingPunct="1">
              <a:lnSpc>
                <a:spcPct val="100000"/>
              </a:lnSpc>
              <a:spcBef>
                <a:spcPts val="0"/>
              </a:spcBef>
              <a:spcAft>
                <a:spcPts val="0"/>
              </a:spcAft>
              <a:buClrTx/>
              <a:buSzTx/>
              <a:buFontTx/>
              <a:buNone/>
              <a:tabLst/>
              <a:defRPr/>
            </a:pPr>
            <a:r>
              <a:rPr lang="en-US" b="1" noProof="0" dirty="0">
                <a:solidFill>
                  <a:schemeClr val="tx2"/>
                </a:solidFill>
              </a:rPr>
              <a:t>E</a:t>
            </a:r>
            <a:endParaRPr lang="en-US" noProof="0" dirty="0"/>
          </a:p>
        </p:txBody>
      </p:sp>
      <p:sp>
        <p:nvSpPr>
          <p:cNvPr id="18" name="Text Placeholder 5"/>
          <p:cNvSpPr>
            <a:spLocks noGrp="1"/>
          </p:cNvSpPr>
          <p:nvPr>
            <p:ph type="body" sz="quarter" idx="11" hasCustomPrompt="1"/>
          </p:nvPr>
        </p:nvSpPr>
        <p:spPr>
          <a:xfrm>
            <a:off x="552763" y="1455918"/>
            <a:ext cx="8048057" cy="406251"/>
          </a:xfrm>
          <a:prstGeom prst="rect">
            <a:avLst/>
          </a:prstGeom>
        </p:spPr>
        <p:txBody>
          <a:bodyPr lIns="144000" rIns="144000">
            <a:normAutofit/>
          </a:bodyPr>
          <a:lstStyle>
            <a:lvl1pPr marL="0" indent="0">
              <a:buFontTx/>
              <a:buNone/>
              <a:defRPr sz="2000" b="1" i="0"/>
            </a:lvl1pPr>
          </a:lstStyle>
          <a:p>
            <a:pPr lvl="0"/>
            <a:r>
              <a:rPr lang="en-US" noProof="0"/>
              <a:t>Name</a:t>
            </a:r>
          </a:p>
        </p:txBody>
      </p:sp>
      <p:sp>
        <p:nvSpPr>
          <p:cNvPr id="19" name="Text Placeholder 2"/>
          <p:cNvSpPr>
            <a:spLocks noGrp="1"/>
          </p:cNvSpPr>
          <p:nvPr>
            <p:ph idx="13" hasCustomPrompt="1"/>
          </p:nvPr>
        </p:nvSpPr>
        <p:spPr bwMode="auto">
          <a:xfrm>
            <a:off x="552763" y="1904999"/>
            <a:ext cx="8044541" cy="653973"/>
          </a:xfrm>
          <a:prstGeom prst="rect">
            <a:avLst/>
          </a:prstGeom>
          <a:noFill/>
          <a:ln w="9525">
            <a:noFill/>
            <a:miter lim="800000"/>
            <a:headEnd/>
            <a:tailEnd/>
          </a:ln>
        </p:spPr>
        <p:txBody>
          <a:bodyPr vert="horz" wrap="square" lIns="91431" tIns="0" rIns="91431" bIns="45716" numCol="1" anchor="t" anchorCtr="0" compatLnSpc="1">
            <a:prstTxWarp prst="textNoShape">
              <a:avLst/>
            </a:prstTxWarp>
          </a:bodyPr>
          <a:lstStyle>
            <a:lvl1pPr marL="74250" indent="0">
              <a:lnSpc>
                <a:spcPct val="100000"/>
              </a:lnSpc>
              <a:buNone/>
              <a:defRPr/>
            </a:lvl1pPr>
            <a:lvl2pPr marL="272250" indent="0">
              <a:buNone/>
              <a:defRPr/>
            </a:lvl2pPr>
            <a:lvl3pPr marL="538650" indent="0">
              <a:buNone/>
              <a:defRPr/>
            </a:lvl3pPr>
            <a:lvl4pPr marL="822622" indent="0">
              <a:buNone/>
              <a:defRPr/>
            </a:lvl4pPr>
            <a:lvl5pPr marL="1038622" indent="0">
              <a:buNone/>
              <a:defRPr/>
            </a:lvl5pPr>
          </a:lstStyle>
          <a:p>
            <a:r>
              <a:rPr lang="en-US" noProof="0"/>
              <a:t>First Line Title</a:t>
            </a:r>
            <a:br>
              <a:rPr lang="en-US" noProof="0"/>
            </a:br>
            <a:r>
              <a:rPr lang="en-US" noProof="0"/>
              <a:t>Second Line Title</a:t>
            </a:r>
          </a:p>
        </p:txBody>
      </p:sp>
      <p:sp>
        <p:nvSpPr>
          <p:cNvPr id="20" name="Text Placeholder 2"/>
          <p:cNvSpPr>
            <a:spLocks noGrp="1"/>
          </p:cNvSpPr>
          <p:nvPr>
            <p:ph idx="16" hasCustomPrompt="1"/>
          </p:nvPr>
        </p:nvSpPr>
        <p:spPr bwMode="auto">
          <a:xfrm>
            <a:off x="963607" y="4217616"/>
            <a:ext cx="7595542" cy="332612"/>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a:lvl1pPr>
            <a:lvl2pPr marL="272250" indent="0">
              <a:buNone/>
              <a:defRPr/>
            </a:lvl2pPr>
            <a:lvl3pPr marL="538650" indent="0">
              <a:buNone/>
              <a:defRPr/>
            </a:lvl3pPr>
            <a:lvl4pPr marL="822622" indent="0">
              <a:buNone/>
              <a:defRPr/>
            </a:lvl4pPr>
            <a:lvl5pPr marL="1038622" indent="0">
              <a:buNone/>
              <a:defRPr/>
            </a:lvl5pPr>
          </a:lstStyle>
          <a:p>
            <a:pPr lvl="0"/>
            <a:r>
              <a:rPr lang="en-US" dirty="0"/>
              <a:t>+1 609.620.0200 </a:t>
            </a:r>
          </a:p>
        </p:txBody>
      </p:sp>
      <p:sp>
        <p:nvSpPr>
          <p:cNvPr id="21" name="Text Placeholder 2"/>
          <p:cNvSpPr>
            <a:spLocks noGrp="1"/>
          </p:cNvSpPr>
          <p:nvPr>
            <p:ph idx="19" hasCustomPrompt="1"/>
          </p:nvPr>
        </p:nvSpPr>
        <p:spPr bwMode="auto">
          <a:xfrm>
            <a:off x="963607" y="4556654"/>
            <a:ext cx="7595542" cy="329251"/>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a:lvl1pPr>
            <a:lvl2pPr marL="272250" indent="0">
              <a:buNone/>
              <a:defRPr/>
            </a:lvl2pPr>
            <a:lvl3pPr marL="538650" indent="0">
              <a:buNone/>
              <a:defRPr/>
            </a:lvl3pPr>
            <a:lvl4pPr marL="822622" indent="0">
              <a:buNone/>
              <a:defRPr/>
            </a:lvl4pPr>
            <a:lvl5pPr marL="1038622" indent="0">
              <a:buNone/>
              <a:defRPr/>
            </a:lvl5pPr>
          </a:lstStyle>
          <a:p>
            <a:pPr lvl="0"/>
            <a:r>
              <a:rPr lang="en-US" noProof="0"/>
              <a:t>info@gs1us.org</a:t>
            </a:r>
          </a:p>
        </p:txBody>
      </p:sp>
      <p:sp>
        <p:nvSpPr>
          <p:cNvPr id="22" name="Text Placeholder 2"/>
          <p:cNvSpPr>
            <a:spLocks noGrp="1"/>
          </p:cNvSpPr>
          <p:nvPr>
            <p:ph idx="29" hasCustomPrompt="1"/>
          </p:nvPr>
        </p:nvSpPr>
        <p:spPr bwMode="auto">
          <a:xfrm>
            <a:off x="552763" y="3048000"/>
            <a:ext cx="8044541" cy="1066800"/>
          </a:xfrm>
          <a:prstGeom prst="rect">
            <a:avLst/>
          </a:prstGeom>
          <a:noFill/>
          <a:ln w="9525">
            <a:noFill/>
            <a:miter lim="800000"/>
            <a:headEnd/>
            <a:tailEnd/>
          </a:ln>
        </p:spPr>
        <p:txBody>
          <a:bodyPr vert="horz" wrap="square" lIns="91431" tIns="0" rIns="91431" bIns="45716" numCol="1" anchor="t" anchorCtr="0" compatLnSpc="1">
            <a:prstTxWarp prst="textNoShape">
              <a:avLst/>
            </a:prstTxWarp>
          </a:bodyPr>
          <a:lstStyle>
            <a:lvl1pPr marL="75600" indent="0">
              <a:lnSpc>
                <a:spcPct val="110000"/>
              </a:lnSpc>
              <a:spcBef>
                <a:spcPts val="400"/>
              </a:spcBef>
              <a:buNone/>
              <a:defRPr/>
            </a:lvl1pPr>
            <a:lvl2pPr marL="272250" indent="0">
              <a:buNone/>
              <a:defRPr/>
            </a:lvl2pPr>
            <a:lvl3pPr marL="538650" indent="0">
              <a:buNone/>
              <a:defRPr/>
            </a:lvl3pPr>
            <a:lvl4pPr marL="822622" indent="0">
              <a:buNone/>
              <a:defRPr/>
            </a:lvl4pPr>
            <a:lvl5pPr marL="1038622" indent="0">
              <a:buNone/>
              <a:defRPr/>
            </a:lvl5pPr>
          </a:lstStyle>
          <a:p>
            <a:r>
              <a:rPr lang="en-US" dirty="0"/>
              <a:t>Princeton South Corporate Center</a:t>
            </a:r>
          </a:p>
          <a:p>
            <a:r>
              <a:rPr lang="en-US" dirty="0"/>
              <a:t>300 Charles Ewing Boulevard</a:t>
            </a:r>
          </a:p>
          <a:p>
            <a:r>
              <a:rPr lang="en-US" dirty="0"/>
              <a:t>Ewing, NJ 08628 USA</a:t>
            </a:r>
          </a:p>
        </p:txBody>
      </p:sp>
      <p:sp>
        <p:nvSpPr>
          <p:cNvPr id="26" name="Text Placeholder 5"/>
          <p:cNvSpPr>
            <a:spLocks noGrp="1"/>
          </p:cNvSpPr>
          <p:nvPr>
            <p:ph type="body" sz="quarter" idx="30" hasCustomPrompt="1"/>
          </p:nvPr>
        </p:nvSpPr>
        <p:spPr>
          <a:xfrm>
            <a:off x="552763" y="2729165"/>
            <a:ext cx="8048057" cy="304800"/>
          </a:xfrm>
          <a:prstGeom prst="rect">
            <a:avLst/>
          </a:prstGeom>
        </p:spPr>
        <p:txBody>
          <a:bodyPr lIns="108000" tIns="0" rIns="108000">
            <a:normAutofit/>
          </a:bodyPr>
          <a:lstStyle>
            <a:lvl1pPr marL="75600" indent="0">
              <a:lnSpc>
                <a:spcPct val="110000"/>
              </a:lnSpc>
              <a:spcBef>
                <a:spcPts val="400"/>
              </a:spcBef>
              <a:buFontTx/>
              <a:buNone/>
              <a:defRPr sz="1700" b="1" i="0"/>
            </a:lvl1pPr>
          </a:lstStyle>
          <a:p>
            <a:pPr lvl="0"/>
            <a:r>
              <a:rPr lang="en-US" noProof="0"/>
              <a:t>GS1 US Corporate Headquarters</a:t>
            </a:r>
          </a:p>
        </p:txBody>
      </p:sp>
    </p:spTree>
    <p:extLst>
      <p:ext uri="{BB962C8B-B14F-4D97-AF65-F5344CB8AC3E}">
        <p14:creationId xmlns:p14="http://schemas.microsoft.com/office/powerpoint/2010/main" val="1929811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Multiple">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noProof="0"/>
              <a:t>Contact Information</a:t>
            </a:r>
          </a:p>
        </p:txBody>
      </p:sp>
      <p:sp>
        <p:nvSpPr>
          <p:cNvPr id="2" name="Slide Number Placeholder 1"/>
          <p:cNvSpPr>
            <a:spLocks noGrp="1"/>
          </p:cNvSpPr>
          <p:nvPr>
            <p:ph type="sldNum" sz="quarter" idx="27"/>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19" name="TextBox 18"/>
          <p:cNvSpPr txBox="1"/>
          <p:nvPr userDrawn="1"/>
        </p:nvSpPr>
        <p:spPr>
          <a:xfrm>
            <a:off x="551674" y="5334000"/>
            <a:ext cx="6230126" cy="375744"/>
          </a:xfrm>
          <a:prstGeom prst="rect">
            <a:avLst/>
          </a:prstGeom>
          <a:noFill/>
        </p:spPr>
        <p:txBody>
          <a:bodyPr wrap="square" lIns="0" rtlCol="0">
            <a:spAutoFit/>
          </a:bodyPr>
          <a:lstStyle/>
          <a:p>
            <a:pPr marL="75600">
              <a:lnSpc>
                <a:spcPct val="110000"/>
              </a:lnSpc>
              <a:spcBef>
                <a:spcPts val="400"/>
              </a:spcBef>
            </a:pPr>
            <a:r>
              <a:rPr lang="en-US" sz="1700" b="1" noProof="0" dirty="0">
                <a:solidFill>
                  <a:schemeClr val="accent6"/>
                </a:solidFill>
              </a:rPr>
              <a:t>www.gs1us.org</a:t>
            </a:r>
            <a:endParaRPr lang="en-US" sz="1700" b="0" noProof="0" dirty="0">
              <a:solidFill>
                <a:schemeClr val="accent6"/>
              </a:solidFill>
            </a:endParaRPr>
          </a:p>
        </p:txBody>
      </p:sp>
      <p:sp>
        <p:nvSpPr>
          <p:cNvPr id="23" name="Text Placeholder 5"/>
          <p:cNvSpPr>
            <a:spLocks noGrp="1"/>
          </p:cNvSpPr>
          <p:nvPr>
            <p:ph type="body" sz="quarter" idx="11" hasCustomPrompt="1"/>
          </p:nvPr>
        </p:nvSpPr>
        <p:spPr>
          <a:xfrm>
            <a:off x="552764" y="1676400"/>
            <a:ext cx="3792294" cy="276280"/>
          </a:xfrm>
          <a:prstGeom prst="rect">
            <a:avLst/>
          </a:prstGeom>
        </p:spPr>
        <p:txBody>
          <a:bodyPr lIns="108000" tIns="0" rIns="144000" bIns="0">
            <a:noAutofit/>
          </a:bodyPr>
          <a:lstStyle>
            <a:lvl1pPr marL="0" indent="0">
              <a:buFontTx/>
              <a:buNone/>
              <a:defRPr sz="1600" b="1" i="0"/>
            </a:lvl1pPr>
          </a:lstStyle>
          <a:p>
            <a:pPr lvl="0"/>
            <a:r>
              <a:rPr lang="en-US" noProof="0" dirty="0"/>
              <a:t>Name</a:t>
            </a:r>
          </a:p>
        </p:txBody>
      </p:sp>
      <p:sp>
        <p:nvSpPr>
          <p:cNvPr id="24" name="Text Placeholder 2"/>
          <p:cNvSpPr>
            <a:spLocks noGrp="1"/>
          </p:cNvSpPr>
          <p:nvPr>
            <p:ph idx="13" hasCustomPrompt="1"/>
          </p:nvPr>
        </p:nvSpPr>
        <p:spPr bwMode="auto">
          <a:xfrm>
            <a:off x="552763" y="1957330"/>
            <a:ext cx="3790637" cy="557270"/>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74250" indent="0">
              <a:lnSpc>
                <a:spcPct val="100000"/>
              </a:lnSpc>
              <a:buNone/>
              <a:defRPr sz="1600"/>
            </a:lvl1pPr>
            <a:lvl2pPr marL="272250" indent="0">
              <a:buNone/>
              <a:defRPr/>
            </a:lvl2pPr>
            <a:lvl3pPr marL="538650" indent="0">
              <a:buNone/>
              <a:defRPr/>
            </a:lvl3pPr>
            <a:lvl4pPr marL="822622" indent="0">
              <a:buNone/>
              <a:defRPr/>
            </a:lvl4pPr>
            <a:lvl5pPr marL="1038622" indent="0">
              <a:buNone/>
              <a:defRPr/>
            </a:lvl5pPr>
          </a:lstStyle>
          <a:p>
            <a:r>
              <a:rPr lang="en-US" noProof="0" dirty="0"/>
              <a:t>First Line Title</a:t>
            </a:r>
            <a:br>
              <a:rPr lang="en-US" noProof="0" dirty="0"/>
            </a:br>
            <a:r>
              <a:rPr lang="en-US" noProof="0" dirty="0"/>
              <a:t>Second Line Title</a:t>
            </a:r>
          </a:p>
        </p:txBody>
      </p:sp>
      <p:pic>
        <p:nvPicPr>
          <p:cNvPr id="36" name="Picture 3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0400" y="5334000"/>
            <a:ext cx="323850" cy="323850"/>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19975" y="5334000"/>
            <a:ext cx="323850" cy="323850"/>
          </a:xfrm>
          <a:prstGeom prst="rect">
            <a:avLst/>
          </a:prstGeom>
        </p:spPr>
      </p:pic>
      <p:pic>
        <p:nvPicPr>
          <p:cNvPr id="38" name="Picture 3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29070" y="5334001"/>
            <a:ext cx="359124" cy="323850"/>
          </a:xfrm>
          <a:prstGeom prst="rect">
            <a:avLst/>
          </a:prstGeom>
        </p:spPr>
      </p:pic>
      <p:pic>
        <p:nvPicPr>
          <p:cNvPr id="39" name="Picture 3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239125" y="5334000"/>
            <a:ext cx="323850" cy="323850"/>
          </a:xfrm>
          <a:prstGeom prst="rect">
            <a:avLst/>
          </a:prstGeom>
        </p:spPr>
      </p:pic>
      <p:sp>
        <p:nvSpPr>
          <p:cNvPr id="21" name="TextBox 20"/>
          <p:cNvSpPr txBox="1"/>
          <p:nvPr userDrawn="1"/>
        </p:nvSpPr>
        <p:spPr>
          <a:xfrm>
            <a:off x="676843" y="2545068"/>
            <a:ext cx="195527" cy="246221"/>
          </a:xfrm>
          <a:prstGeom prst="rect">
            <a:avLst/>
          </a:prstGeom>
          <a:noFill/>
        </p:spPr>
        <p:txBody>
          <a:bodyPr wrap="square" lIns="0" tIns="0" rIns="0" bIns="0" rtlCol="0">
            <a:spAutoFit/>
          </a:bodyPr>
          <a:lstStyle/>
          <a:p>
            <a:pPr marL="0" marR="0" lvl="3" indent="0" algn="l" defTabSz="91431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T</a:t>
            </a:r>
            <a:endParaRPr lang="en-US" sz="1600" noProof="0" dirty="0"/>
          </a:p>
        </p:txBody>
      </p:sp>
      <p:sp>
        <p:nvSpPr>
          <p:cNvPr id="26" name="TextBox 25"/>
          <p:cNvSpPr txBox="1"/>
          <p:nvPr userDrawn="1"/>
        </p:nvSpPr>
        <p:spPr>
          <a:xfrm>
            <a:off x="676843" y="2809392"/>
            <a:ext cx="195527" cy="246221"/>
          </a:xfrm>
          <a:prstGeom prst="rect">
            <a:avLst/>
          </a:prstGeom>
          <a:noFill/>
        </p:spPr>
        <p:txBody>
          <a:bodyPr wrap="square" lIns="0" tIns="0" rIns="0" bIns="0" rtlCol="0">
            <a:spAutoFit/>
          </a:bodyPr>
          <a:lstStyle/>
          <a:p>
            <a:pPr marL="0" marR="0" lvl="3" indent="0" algn="l" defTabSz="91431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E</a:t>
            </a:r>
            <a:endParaRPr lang="en-US" sz="1600" noProof="0" dirty="0"/>
          </a:p>
        </p:txBody>
      </p:sp>
      <p:sp>
        <p:nvSpPr>
          <p:cNvPr id="27" name="Text Placeholder 2"/>
          <p:cNvSpPr>
            <a:spLocks noGrp="1"/>
          </p:cNvSpPr>
          <p:nvPr>
            <p:ph idx="16" hasCustomPrompt="1"/>
          </p:nvPr>
        </p:nvSpPr>
        <p:spPr bwMode="auto">
          <a:xfrm>
            <a:off x="899107" y="2520733"/>
            <a:ext cx="3444293" cy="2548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600"/>
            </a:lvl1pPr>
            <a:lvl2pPr marL="272250" indent="0">
              <a:buNone/>
              <a:defRPr/>
            </a:lvl2pPr>
            <a:lvl3pPr marL="538650" indent="0">
              <a:buNone/>
              <a:defRPr/>
            </a:lvl3pPr>
            <a:lvl4pPr marL="822622" indent="0">
              <a:buNone/>
              <a:defRPr/>
            </a:lvl4pPr>
            <a:lvl5pPr marL="1038622" indent="0">
              <a:buNone/>
              <a:defRPr/>
            </a:lvl5pPr>
          </a:lstStyle>
          <a:p>
            <a:pPr lvl="0"/>
            <a:r>
              <a:rPr lang="en-US" dirty="0"/>
              <a:t>+1 609.620.0200 </a:t>
            </a:r>
          </a:p>
        </p:txBody>
      </p:sp>
      <p:sp>
        <p:nvSpPr>
          <p:cNvPr id="28" name="Text Placeholder 2"/>
          <p:cNvSpPr>
            <a:spLocks noGrp="1"/>
          </p:cNvSpPr>
          <p:nvPr>
            <p:ph idx="19" hasCustomPrompt="1"/>
          </p:nvPr>
        </p:nvSpPr>
        <p:spPr bwMode="auto">
          <a:xfrm>
            <a:off x="899107" y="2782229"/>
            <a:ext cx="3444293" cy="2673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600"/>
            </a:lvl1pPr>
            <a:lvl2pPr marL="272250" indent="0">
              <a:buNone/>
              <a:defRPr/>
            </a:lvl2pPr>
            <a:lvl3pPr marL="538650" indent="0">
              <a:buNone/>
              <a:defRPr/>
            </a:lvl3pPr>
            <a:lvl4pPr marL="822622" indent="0">
              <a:buNone/>
              <a:defRPr/>
            </a:lvl4pPr>
            <a:lvl5pPr marL="1038622" indent="0">
              <a:buNone/>
              <a:defRPr/>
            </a:lvl5pPr>
          </a:lstStyle>
          <a:p>
            <a:pPr lvl="0"/>
            <a:r>
              <a:rPr lang="en-US" noProof="0" dirty="0"/>
              <a:t>info@gs1us.org</a:t>
            </a:r>
          </a:p>
        </p:txBody>
      </p:sp>
      <p:sp>
        <p:nvSpPr>
          <p:cNvPr id="94" name="Text Placeholder 5"/>
          <p:cNvSpPr>
            <a:spLocks noGrp="1"/>
          </p:cNvSpPr>
          <p:nvPr>
            <p:ph type="body" sz="quarter" idx="28" hasCustomPrompt="1"/>
          </p:nvPr>
        </p:nvSpPr>
        <p:spPr>
          <a:xfrm>
            <a:off x="4823998" y="1676400"/>
            <a:ext cx="3792294" cy="276280"/>
          </a:xfrm>
          <a:prstGeom prst="rect">
            <a:avLst/>
          </a:prstGeom>
        </p:spPr>
        <p:txBody>
          <a:bodyPr lIns="108000" tIns="0" rIns="144000" bIns="0">
            <a:noAutofit/>
          </a:bodyPr>
          <a:lstStyle>
            <a:lvl1pPr marL="0" indent="0">
              <a:buFontTx/>
              <a:buNone/>
              <a:defRPr sz="1600" b="1" i="0"/>
            </a:lvl1pPr>
          </a:lstStyle>
          <a:p>
            <a:pPr lvl="0"/>
            <a:r>
              <a:rPr lang="en-US" noProof="0" dirty="0"/>
              <a:t>Name</a:t>
            </a:r>
          </a:p>
        </p:txBody>
      </p:sp>
      <p:sp>
        <p:nvSpPr>
          <p:cNvPr id="95" name="Text Placeholder 2"/>
          <p:cNvSpPr>
            <a:spLocks noGrp="1"/>
          </p:cNvSpPr>
          <p:nvPr>
            <p:ph idx="29" hasCustomPrompt="1"/>
          </p:nvPr>
        </p:nvSpPr>
        <p:spPr bwMode="auto">
          <a:xfrm>
            <a:off x="4823997" y="1957330"/>
            <a:ext cx="3790637" cy="557270"/>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74250" indent="0">
              <a:lnSpc>
                <a:spcPct val="100000"/>
              </a:lnSpc>
              <a:buNone/>
              <a:defRPr sz="1600"/>
            </a:lvl1pPr>
            <a:lvl2pPr marL="272250" indent="0">
              <a:buNone/>
              <a:defRPr/>
            </a:lvl2pPr>
            <a:lvl3pPr marL="538650" indent="0">
              <a:buNone/>
              <a:defRPr/>
            </a:lvl3pPr>
            <a:lvl4pPr marL="822622" indent="0">
              <a:buNone/>
              <a:defRPr/>
            </a:lvl4pPr>
            <a:lvl5pPr marL="1038622" indent="0">
              <a:buNone/>
              <a:defRPr/>
            </a:lvl5pPr>
          </a:lstStyle>
          <a:p>
            <a:r>
              <a:rPr lang="en-US" noProof="0" dirty="0"/>
              <a:t>First Line Title</a:t>
            </a:r>
            <a:br>
              <a:rPr lang="en-US" noProof="0" dirty="0"/>
            </a:br>
            <a:r>
              <a:rPr lang="en-US" noProof="0" dirty="0"/>
              <a:t>Second Line Title</a:t>
            </a:r>
          </a:p>
        </p:txBody>
      </p:sp>
      <p:sp>
        <p:nvSpPr>
          <p:cNvPr id="96" name="TextBox 95"/>
          <p:cNvSpPr txBox="1"/>
          <p:nvPr userDrawn="1"/>
        </p:nvSpPr>
        <p:spPr>
          <a:xfrm>
            <a:off x="4948077" y="2545068"/>
            <a:ext cx="195527" cy="246221"/>
          </a:xfrm>
          <a:prstGeom prst="rect">
            <a:avLst/>
          </a:prstGeom>
          <a:noFill/>
        </p:spPr>
        <p:txBody>
          <a:bodyPr wrap="square" lIns="0" tIns="0" rIns="0" bIns="0" rtlCol="0">
            <a:spAutoFit/>
          </a:bodyPr>
          <a:lstStyle/>
          <a:p>
            <a:pPr marL="0" marR="0" lvl="3" indent="0" algn="l" defTabSz="91431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T</a:t>
            </a:r>
            <a:endParaRPr lang="en-US" sz="1600" noProof="0" dirty="0"/>
          </a:p>
        </p:txBody>
      </p:sp>
      <p:sp>
        <p:nvSpPr>
          <p:cNvPr id="97" name="TextBox 96"/>
          <p:cNvSpPr txBox="1"/>
          <p:nvPr userDrawn="1"/>
        </p:nvSpPr>
        <p:spPr>
          <a:xfrm>
            <a:off x="4948077" y="2809392"/>
            <a:ext cx="195527" cy="246221"/>
          </a:xfrm>
          <a:prstGeom prst="rect">
            <a:avLst/>
          </a:prstGeom>
          <a:noFill/>
        </p:spPr>
        <p:txBody>
          <a:bodyPr wrap="square" lIns="0" tIns="0" rIns="0" bIns="0" rtlCol="0">
            <a:spAutoFit/>
          </a:bodyPr>
          <a:lstStyle/>
          <a:p>
            <a:pPr marL="0" marR="0" lvl="3" indent="0" algn="l" defTabSz="91431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E</a:t>
            </a:r>
            <a:endParaRPr lang="en-US" sz="1600" noProof="0" dirty="0"/>
          </a:p>
        </p:txBody>
      </p:sp>
      <p:sp>
        <p:nvSpPr>
          <p:cNvPr id="98" name="Text Placeholder 2"/>
          <p:cNvSpPr>
            <a:spLocks noGrp="1"/>
          </p:cNvSpPr>
          <p:nvPr>
            <p:ph idx="30" hasCustomPrompt="1"/>
          </p:nvPr>
        </p:nvSpPr>
        <p:spPr bwMode="auto">
          <a:xfrm>
            <a:off x="5170341" y="2520733"/>
            <a:ext cx="3444293" cy="2548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600"/>
            </a:lvl1pPr>
            <a:lvl2pPr marL="272250" indent="0">
              <a:buNone/>
              <a:defRPr/>
            </a:lvl2pPr>
            <a:lvl3pPr marL="538650" indent="0">
              <a:buNone/>
              <a:defRPr/>
            </a:lvl3pPr>
            <a:lvl4pPr marL="822622" indent="0">
              <a:buNone/>
              <a:defRPr/>
            </a:lvl4pPr>
            <a:lvl5pPr marL="1038622" indent="0">
              <a:buNone/>
              <a:defRPr/>
            </a:lvl5pPr>
          </a:lstStyle>
          <a:p>
            <a:pPr lvl="0"/>
            <a:r>
              <a:rPr lang="en-US" dirty="0"/>
              <a:t>+1 609.620.0200 </a:t>
            </a:r>
          </a:p>
        </p:txBody>
      </p:sp>
      <p:sp>
        <p:nvSpPr>
          <p:cNvPr id="99" name="Text Placeholder 2"/>
          <p:cNvSpPr>
            <a:spLocks noGrp="1"/>
          </p:cNvSpPr>
          <p:nvPr>
            <p:ph idx="31" hasCustomPrompt="1"/>
          </p:nvPr>
        </p:nvSpPr>
        <p:spPr bwMode="auto">
          <a:xfrm>
            <a:off x="5170341" y="2782229"/>
            <a:ext cx="3444293" cy="2673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600"/>
            </a:lvl1pPr>
            <a:lvl2pPr marL="272250" indent="0">
              <a:buNone/>
              <a:defRPr/>
            </a:lvl2pPr>
            <a:lvl3pPr marL="538650" indent="0">
              <a:buNone/>
              <a:defRPr/>
            </a:lvl3pPr>
            <a:lvl4pPr marL="822622" indent="0">
              <a:buNone/>
              <a:defRPr/>
            </a:lvl4pPr>
            <a:lvl5pPr marL="1038622" indent="0">
              <a:buNone/>
              <a:defRPr/>
            </a:lvl5pPr>
          </a:lstStyle>
          <a:p>
            <a:pPr lvl="0"/>
            <a:r>
              <a:rPr lang="en-US" noProof="0" dirty="0"/>
              <a:t>info@gs1us.org</a:t>
            </a:r>
          </a:p>
        </p:txBody>
      </p:sp>
      <p:sp>
        <p:nvSpPr>
          <p:cNvPr id="100" name="Text Placeholder 5"/>
          <p:cNvSpPr>
            <a:spLocks noGrp="1"/>
          </p:cNvSpPr>
          <p:nvPr>
            <p:ph type="body" sz="quarter" idx="32" hasCustomPrompt="1"/>
          </p:nvPr>
        </p:nvSpPr>
        <p:spPr>
          <a:xfrm>
            <a:off x="552764" y="3554286"/>
            <a:ext cx="3792294" cy="276280"/>
          </a:xfrm>
          <a:prstGeom prst="rect">
            <a:avLst/>
          </a:prstGeom>
        </p:spPr>
        <p:txBody>
          <a:bodyPr lIns="108000" tIns="0" rIns="144000" bIns="0">
            <a:noAutofit/>
          </a:bodyPr>
          <a:lstStyle>
            <a:lvl1pPr marL="0" indent="0">
              <a:buFontTx/>
              <a:buNone/>
              <a:defRPr sz="1600" b="1" i="0"/>
            </a:lvl1pPr>
          </a:lstStyle>
          <a:p>
            <a:pPr lvl="0"/>
            <a:r>
              <a:rPr lang="en-US" noProof="0" dirty="0"/>
              <a:t>Name</a:t>
            </a:r>
          </a:p>
        </p:txBody>
      </p:sp>
      <p:sp>
        <p:nvSpPr>
          <p:cNvPr id="101" name="Text Placeholder 2"/>
          <p:cNvSpPr>
            <a:spLocks noGrp="1"/>
          </p:cNvSpPr>
          <p:nvPr>
            <p:ph idx="33" hasCustomPrompt="1"/>
          </p:nvPr>
        </p:nvSpPr>
        <p:spPr bwMode="auto">
          <a:xfrm>
            <a:off x="552763" y="3835216"/>
            <a:ext cx="3790637" cy="557270"/>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74250" indent="0">
              <a:lnSpc>
                <a:spcPct val="100000"/>
              </a:lnSpc>
              <a:buNone/>
              <a:defRPr sz="1600"/>
            </a:lvl1pPr>
            <a:lvl2pPr marL="272250" indent="0">
              <a:buNone/>
              <a:defRPr/>
            </a:lvl2pPr>
            <a:lvl3pPr marL="538650" indent="0">
              <a:buNone/>
              <a:defRPr/>
            </a:lvl3pPr>
            <a:lvl4pPr marL="822622" indent="0">
              <a:buNone/>
              <a:defRPr/>
            </a:lvl4pPr>
            <a:lvl5pPr marL="1038622" indent="0">
              <a:buNone/>
              <a:defRPr/>
            </a:lvl5pPr>
          </a:lstStyle>
          <a:p>
            <a:r>
              <a:rPr lang="en-US" noProof="0" dirty="0"/>
              <a:t>First Line Title</a:t>
            </a:r>
            <a:br>
              <a:rPr lang="en-US" noProof="0" dirty="0"/>
            </a:br>
            <a:r>
              <a:rPr lang="en-US" noProof="0" dirty="0"/>
              <a:t>Second Line Title</a:t>
            </a:r>
          </a:p>
        </p:txBody>
      </p:sp>
      <p:sp>
        <p:nvSpPr>
          <p:cNvPr id="102" name="TextBox 101"/>
          <p:cNvSpPr txBox="1"/>
          <p:nvPr userDrawn="1"/>
        </p:nvSpPr>
        <p:spPr>
          <a:xfrm>
            <a:off x="676843" y="4422954"/>
            <a:ext cx="195527" cy="246221"/>
          </a:xfrm>
          <a:prstGeom prst="rect">
            <a:avLst/>
          </a:prstGeom>
          <a:noFill/>
        </p:spPr>
        <p:txBody>
          <a:bodyPr wrap="square" lIns="0" tIns="0" rIns="0" bIns="0" rtlCol="0">
            <a:spAutoFit/>
          </a:bodyPr>
          <a:lstStyle/>
          <a:p>
            <a:pPr marL="0" marR="0" lvl="3" indent="0" algn="l" defTabSz="91431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T</a:t>
            </a:r>
            <a:endParaRPr lang="en-US" sz="1600" noProof="0" dirty="0"/>
          </a:p>
        </p:txBody>
      </p:sp>
      <p:sp>
        <p:nvSpPr>
          <p:cNvPr id="103" name="TextBox 102"/>
          <p:cNvSpPr txBox="1"/>
          <p:nvPr userDrawn="1"/>
        </p:nvSpPr>
        <p:spPr>
          <a:xfrm>
            <a:off x="676843" y="4687278"/>
            <a:ext cx="195527" cy="246221"/>
          </a:xfrm>
          <a:prstGeom prst="rect">
            <a:avLst/>
          </a:prstGeom>
          <a:noFill/>
        </p:spPr>
        <p:txBody>
          <a:bodyPr wrap="square" lIns="0" tIns="0" rIns="0" bIns="0" rtlCol="0">
            <a:spAutoFit/>
          </a:bodyPr>
          <a:lstStyle/>
          <a:p>
            <a:pPr marL="0" marR="0" lvl="3" indent="0" algn="l" defTabSz="91431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E</a:t>
            </a:r>
            <a:endParaRPr lang="en-US" sz="1600" noProof="0" dirty="0"/>
          </a:p>
        </p:txBody>
      </p:sp>
      <p:sp>
        <p:nvSpPr>
          <p:cNvPr id="104" name="Text Placeholder 2"/>
          <p:cNvSpPr>
            <a:spLocks noGrp="1"/>
          </p:cNvSpPr>
          <p:nvPr>
            <p:ph idx="34" hasCustomPrompt="1"/>
          </p:nvPr>
        </p:nvSpPr>
        <p:spPr bwMode="auto">
          <a:xfrm>
            <a:off x="899107" y="4398619"/>
            <a:ext cx="3444293" cy="2548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600"/>
            </a:lvl1pPr>
            <a:lvl2pPr marL="272250" indent="0">
              <a:buNone/>
              <a:defRPr/>
            </a:lvl2pPr>
            <a:lvl3pPr marL="538650" indent="0">
              <a:buNone/>
              <a:defRPr/>
            </a:lvl3pPr>
            <a:lvl4pPr marL="822622" indent="0">
              <a:buNone/>
              <a:defRPr/>
            </a:lvl4pPr>
            <a:lvl5pPr marL="1038622" indent="0">
              <a:buNone/>
              <a:defRPr/>
            </a:lvl5pPr>
          </a:lstStyle>
          <a:p>
            <a:pPr lvl="0"/>
            <a:r>
              <a:rPr lang="en-US" dirty="0"/>
              <a:t>+1 609.620.0200 </a:t>
            </a:r>
          </a:p>
        </p:txBody>
      </p:sp>
      <p:sp>
        <p:nvSpPr>
          <p:cNvPr id="105" name="Text Placeholder 2"/>
          <p:cNvSpPr>
            <a:spLocks noGrp="1"/>
          </p:cNvSpPr>
          <p:nvPr>
            <p:ph idx="35" hasCustomPrompt="1"/>
          </p:nvPr>
        </p:nvSpPr>
        <p:spPr bwMode="auto">
          <a:xfrm>
            <a:off x="899107" y="4660115"/>
            <a:ext cx="3444293" cy="2673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600"/>
            </a:lvl1pPr>
            <a:lvl2pPr marL="272250" indent="0">
              <a:buNone/>
              <a:defRPr/>
            </a:lvl2pPr>
            <a:lvl3pPr marL="538650" indent="0">
              <a:buNone/>
              <a:defRPr/>
            </a:lvl3pPr>
            <a:lvl4pPr marL="822622" indent="0">
              <a:buNone/>
              <a:defRPr/>
            </a:lvl4pPr>
            <a:lvl5pPr marL="1038622" indent="0">
              <a:buNone/>
              <a:defRPr/>
            </a:lvl5pPr>
          </a:lstStyle>
          <a:p>
            <a:pPr lvl="0"/>
            <a:r>
              <a:rPr lang="en-US" noProof="0" dirty="0"/>
              <a:t>info@gs1us.org</a:t>
            </a:r>
          </a:p>
        </p:txBody>
      </p:sp>
      <p:sp>
        <p:nvSpPr>
          <p:cNvPr id="106" name="Text Placeholder 5"/>
          <p:cNvSpPr>
            <a:spLocks noGrp="1"/>
          </p:cNvSpPr>
          <p:nvPr>
            <p:ph type="body" sz="quarter" idx="36" hasCustomPrompt="1"/>
          </p:nvPr>
        </p:nvSpPr>
        <p:spPr>
          <a:xfrm>
            <a:off x="4823998" y="3554286"/>
            <a:ext cx="3792294" cy="276280"/>
          </a:xfrm>
          <a:prstGeom prst="rect">
            <a:avLst/>
          </a:prstGeom>
        </p:spPr>
        <p:txBody>
          <a:bodyPr lIns="108000" tIns="0" rIns="144000" bIns="0">
            <a:noAutofit/>
          </a:bodyPr>
          <a:lstStyle>
            <a:lvl1pPr marL="0" indent="0">
              <a:buFontTx/>
              <a:buNone/>
              <a:defRPr sz="1600" b="1" i="0"/>
            </a:lvl1pPr>
          </a:lstStyle>
          <a:p>
            <a:pPr lvl="0"/>
            <a:r>
              <a:rPr lang="en-US" noProof="0" dirty="0"/>
              <a:t>Name</a:t>
            </a:r>
          </a:p>
        </p:txBody>
      </p:sp>
      <p:sp>
        <p:nvSpPr>
          <p:cNvPr id="107" name="Text Placeholder 2"/>
          <p:cNvSpPr>
            <a:spLocks noGrp="1"/>
          </p:cNvSpPr>
          <p:nvPr>
            <p:ph idx="37" hasCustomPrompt="1"/>
          </p:nvPr>
        </p:nvSpPr>
        <p:spPr bwMode="auto">
          <a:xfrm>
            <a:off x="4823997" y="3835216"/>
            <a:ext cx="3790637" cy="557270"/>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74250" indent="0">
              <a:lnSpc>
                <a:spcPct val="100000"/>
              </a:lnSpc>
              <a:buNone/>
              <a:defRPr sz="1600"/>
            </a:lvl1pPr>
            <a:lvl2pPr marL="272250" indent="0">
              <a:buNone/>
              <a:defRPr/>
            </a:lvl2pPr>
            <a:lvl3pPr marL="538650" indent="0">
              <a:buNone/>
              <a:defRPr/>
            </a:lvl3pPr>
            <a:lvl4pPr marL="822622" indent="0">
              <a:buNone/>
              <a:defRPr/>
            </a:lvl4pPr>
            <a:lvl5pPr marL="1038622" indent="0">
              <a:buNone/>
              <a:defRPr/>
            </a:lvl5pPr>
          </a:lstStyle>
          <a:p>
            <a:r>
              <a:rPr lang="en-US" noProof="0" dirty="0"/>
              <a:t>First Line Title</a:t>
            </a:r>
            <a:br>
              <a:rPr lang="en-US" noProof="0" dirty="0"/>
            </a:br>
            <a:r>
              <a:rPr lang="en-US" noProof="0" dirty="0"/>
              <a:t>Second Line Title</a:t>
            </a:r>
          </a:p>
        </p:txBody>
      </p:sp>
      <p:sp>
        <p:nvSpPr>
          <p:cNvPr id="108" name="TextBox 107"/>
          <p:cNvSpPr txBox="1"/>
          <p:nvPr userDrawn="1"/>
        </p:nvSpPr>
        <p:spPr>
          <a:xfrm>
            <a:off x="4948077" y="4422954"/>
            <a:ext cx="195527" cy="246221"/>
          </a:xfrm>
          <a:prstGeom prst="rect">
            <a:avLst/>
          </a:prstGeom>
          <a:noFill/>
        </p:spPr>
        <p:txBody>
          <a:bodyPr wrap="square" lIns="0" tIns="0" rIns="0" bIns="0" rtlCol="0">
            <a:spAutoFit/>
          </a:bodyPr>
          <a:lstStyle/>
          <a:p>
            <a:pPr marL="0" marR="0" lvl="3" indent="0" algn="l" defTabSz="91431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T</a:t>
            </a:r>
            <a:endParaRPr lang="en-US" sz="1600" noProof="0" dirty="0"/>
          </a:p>
        </p:txBody>
      </p:sp>
      <p:sp>
        <p:nvSpPr>
          <p:cNvPr id="109" name="TextBox 108"/>
          <p:cNvSpPr txBox="1"/>
          <p:nvPr userDrawn="1"/>
        </p:nvSpPr>
        <p:spPr>
          <a:xfrm>
            <a:off x="4948077" y="4687278"/>
            <a:ext cx="195527" cy="246221"/>
          </a:xfrm>
          <a:prstGeom prst="rect">
            <a:avLst/>
          </a:prstGeom>
          <a:noFill/>
        </p:spPr>
        <p:txBody>
          <a:bodyPr wrap="square" lIns="0" tIns="0" rIns="0" bIns="0" rtlCol="0">
            <a:spAutoFit/>
          </a:bodyPr>
          <a:lstStyle/>
          <a:p>
            <a:pPr marL="0" marR="0" lvl="3" indent="0" algn="l" defTabSz="91431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E</a:t>
            </a:r>
            <a:endParaRPr lang="en-US" sz="1600" noProof="0" dirty="0"/>
          </a:p>
        </p:txBody>
      </p:sp>
      <p:sp>
        <p:nvSpPr>
          <p:cNvPr id="110" name="Text Placeholder 2"/>
          <p:cNvSpPr>
            <a:spLocks noGrp="1"/>
          </p:cNvSpPr>
          <p:nvPr>
            <p:ph idx="38" hasCustomPrompt="1"/>
          </p:nvPr>
        </p:nvSpPr>
        <p:spPr bwMode="auto">
          <a:xfrm>
            <a:off x="5170341" y="4398619"/>
            <a:ext cx="3444293" cy="2548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600"/>
            </a:lvl1pPr>
            <a:lvl2pPr marL="272250" indent="0">
              <a:buNone/>
              <a:defRPr/>
            </a:lvl2pPr>
            <a:lvl3pPr marL="538650" indent="0">
              <a:buNone/>
              <a:defRPr/>
            </a:lvl3pPr>
            <a:lvl4pPr marL="822622" indent="0">
              <a:buNone/>
              <a:defRPr/>
            </a:lvl4pPr>
            <a:lvl5pPr marL="1038622" indent="0">
              <a:buNone/>
              <a:defRPr/>
            </a:lvl5pPr>
          </a:lstStyle>
          <a:p>
            <a:pPr lvl="0"/>
            <a:r>
              <a:rPr lang="en-US" dirty="0"/>
              <a:t>+1 609.620.0200 </a:t>
            </a:r>
          </a:p>
        </p:txBody>
      </p:sp>
      <p:sp>
        <p:nvSpPr>
          <p:cNvPr id="111" name="Text Placeholder 2"/>
          <p:cNvSpPr>
            <a:spLocks noGrp="1"/>
          </p:cNvSpPr>
          <p:nvPr>
            <p:ph idx="39" hasCustomPrompt="1"/>
          </p:nvPr>
        </p:nvSpPr>
        <p:spPr bwMode="auto">
          <a:xfrm>
            <a:off x="5170341" y="4660115"/>
            <a:ext cx="3444293" cy="2673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600"/>
            </a:lvl1pPr>
            <a:lvl2pPr marL="272250" indent="0">
              <a:buNone/>
              <a:defRPr/>
            </a:lvl2pPr>
            <a:lvl3pPr marL="538650" indent="0">
              <a:buNone/>
              <a:defRPr/>
            </a:lvl3pPr>
            <a:lvl4pPr marL="822622" indent="0">
              <a:buNone/>
              <a:defRPr/>
            </a:lvl4pPr>
            <a:lvl5pPr marL="1038622" indent="0">
              <a:buNone/>
              <a:defRPr/>
            </a:lvl5pPr>
          </a:lstStyle>
          <a:p>
            <a:pPr lvl="0"/>
            <a:r>
              <a:rPr lang="en-US" noProof="0" dirty="0"/>
              <a:t>info@gs1us.org</a:t>
            </a:r>
          </a:p>
        </p:txBody>
      </p:sp>
    </p:spTree>
    <p:extLst>
      <p:ext uri="{BB962C8B-B14F-4D97-AF65-F5344CB8AC3E}">
        <p14:creationId xmlns:p14="http://schemas.microsoft.com/office/powerpoint/2010/main" val="3474149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609600" y="228600"/>
            <a:ext cx="5393964" cy="888151"/>
          </a:xfrm>
          <a:prstGeom prst="rect">
            <a:avLst/>
          </a:prstGeom>
        </p:spPr>
        <p:txBody>
          <a:bodyPr>
            <a:normAutofit/>
          </a:bodyPr>
          <a:lstStyle>
            <a:lvl1pPr algn="l">
              <a:defRPr sz="2800" b="0" i="0">
                <a:solidFill>
                  <a:schemeClr val="tx1"/>
                </a:solidFill>
                <a:latin typeface="Helvetica Neue Condensed Bold"/>
              </a:defRPr>
            </a:lvl1pPr>
          </a:lstStyle>
          <a:p>
            <a:r>
              <a:rPr lang="en-US" dirty="0"/>
              <a:t>Click to edit Master title style</a:t>
            </a:r>
          </a:p>
        </p:txBody>
      </p:sp>
      <p:sp>
        <p:nvSpPr>
          <p:cNvPr id="6" name="Content Placeholder 2"/>
          <p:cNvSpPr>
            <a:spLocks noGrp="1"/>
          </p:cNvSpPr>
          <p:nvPr>
            <p:ph idx="1"/>
          </p:nvPr>
        </p:nvSpPr>
        <p:spPr>
          <a:xfrm>
            <a:off x="244241" y="1615224"/>
            <a:ext cx="8626231" cy="3704861"/>
          </a:xfrm>
          <a:prstGeom prst="rect">
            <a:avLst/>
          </a:prstGeom>
          <a:noFill/>
          <a:ln>
            <a:noFill/>
          </a:ln>
        </p:spPr>
        <p:txBody>
          <a:bodyPr/>
          <a:lstStyle>
            <a:lvl1pPr>
              <a:defRPr>
                <a:ln>
                  <a:noFill/>
                </a:ln>
                <a:noFill/>
              </a:defRPr>
            </a:lvl1pPr>
            <a:lvl2pPr>
              <a:defRPr>
                <a:ln>
                  <a:noFill/>
                </a:ln>
                <a:noFill/>
              </a:defRPr>
            </a:lvl2pPr>
            <a:lvl3pPr>
              <a:defRPr>
                <a:ln>
                  <a:noFill/>
                </a:ln>
                <a:noFill/>
              </a:defRPr>
            </a:lvl3pPr>
            <a:lvl4pPr>
              <a:defRPr>
                <a:ln>
                  <a:noFill/>
                </a:ln>
                <a:noFill/>
              </a:defRPr>
            </a:lvl4pPr>
            <a:lvl5pPr>
              <a:defRPr>
                <a:ln>
                  <a:noFill/>
                </a:ln>
                <a:no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5838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Title</a:t>
            </a:r>
          </a:p>
        </p:txBody>
      </p:sp>
      <p:sp>
        <p:nvSpPr>
          <p:cNvPr id="4" name="Slide Number Placeholder 3"/>
          <p:cNvSpPr>
            <a:spLocks noGrp="1"/>
          </p:cNvSpPr>
          <p:nvPr>
            <p:ph type="sldNum" sz="quarter" idx="10"/>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1146661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noProof="0"/>
              <a:t>Click to Edit Title</a:t>
            </a:r>
          </a:p>
        </p:txBody>
      </p:sp>
      <p:sp>
        <p:nvSpPr>
          <p:cNvPr id="8" name="Text Placeholder 2"/>
          <p:cNvSpPr>
            <a:spLocks noGrp="1"/>
          </p:cNvSpPr>
          <p:nvPr>
            <p:ph idx="11" hasCustomPrompt="1"/>
          </p:nvPr>
        </p:nvSpPr>
        <p:spPr bwMode="auto">
          <a:xfrm>
            <a:off x="552763" y="1455209"/>
            <a:ext cx="8043777" cy="4545542"/>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274320" indent="-274320">
              <a:buClr>
                <a:schemeClr val="accent6"/>
              </a:buClr>
              <a:defRPr/>
            </a:lvl1pPr>
            <a:lvl2pPr marL="548640" indent="-274320">
              <a:buClr>
                <a:schemeClr val="accent6"/>
              </a:buClr>
              <a:defRPr/>
            </a:lvl2pPr>
            <a:lvl3pPr indent="-274320">
              <a:buClr>
                <a:schemeClr val="accent6"/>
              </a:buClr>
              <a:defRPr/>
            </a:lvl3pPr>
            <a:lvl4pPr marL="1115568" indent="-274320">
              <a:buClr>
                <a:schemeClr val="accent6"/>
              </a:buClr>
              <a:defRPr/>
            </a:lvl4pPr>
            <a:lvl5pPr marL="1371600" indent="-274320">
              <a:buClr>
                <a:schemeClr val="accent6"/>
              </a:buClr>
              <a:defRPr/>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3090586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3" y="2288513"/>
            <a:ext cx="8044541" cy="371223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274320" indent="-274320">
              <a:buClr>
                <a:schemeClr val="accent6"/>
              </a:buClr>
              <a:defRPr/>
            </a:lvl1pPr>
            <a:lvl2pPr marL="548640" indent="-274320">
              <a:buClr>
                <a:schemeClr val="accent6"/>
              </a:buClr>
              <a:defRPr/>
            </a:lvl2pPr>
            <a:lvl3pPr indent="-274320">
              <a:buClr>
                <a:schemeClr val="accent6"/>
              </a:buClr>
              <a:defRPr/>
            </a:lvl3pPr>
            <a:lvl4pPr marL="1115568" indent="-274320">
              <a:buClr>
                <a:schemeClr val="accent6"/>
              </a:buClr>
              <a:defRPr/>
            </a:lvl4pPr>
            <a:lvl5pPr marL="1371600" indent="-274320">
              <a:buClr>
                <a:schemeClr val="accent6"/>
              </a:buClr>
              <a:defRPr/>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Text Placeholder 5"/>
          <p:cNvSpPr>
            <a:spLocks noGrp="1"/>
          </p:cNvSpPr>
          <p:nvPr>
            <p:ph type="body" sz="quarter" idx="11" hasCustomPrompt="1"/>
          </p:nvPr>
        </p:nvSpPr>
        <p:spPr>
          <a:xfrm>
            <a:off x="552763" y="1456330"/>
            <a:ext cx="8044137" cy="786823"/>
          </a:xfrm>
          <a:prstGeom prst="rect">
            <a:avLst/>
          </a:prstGeom>
        </p:spPr>
        <p:txBody>
          <a:bodyPr>
            <a:normAutofit/>
          </a:bodyPr>
          <a:lstStyle>
            <a:lvl1pPr marL="0" indent="0">
              <a:buFontTx/>
              <a:buNone/>
              <a:defRPr sz="2000" b="1" i="0" baseline="0">
                <a:solidFill>
                  <a:schemeClr val="accent6"/>
                </a:solidFill>
              </a:defRPr>
            </a:lvl1pPr>
          </a:lstStyle>
          <a:p>
            <a:pPr lvl="0"/>
            <a:r>
              <a:rPr lang="en-US" noProof="0"/>
              <a:t>Click to edit text. Main idea, quote, or phrase two lines and under may go in this text box. </a:t>
            </a:r>
          </a:p>
        </p:txBody>
      </p:sp>
      <p:sp>
        <p:nvSpPr>
          <p:cNvPr id="5" name="Slide Number Placeholder 4"/>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2" name="Title 1"/>
          <p:cNvSpPr>
            <a:spLocks noGrp="1"/>
          </p:cNvSpPr>
          <p:nvPr>
            <p:ph type="title" hasCustomPrompt="1"/>
          </p:nvPr>
        </p:nvSpPr>
        <p:spPr/>
        <p:txBody>
          <a:bodyPr/>
          <a:lstStyle/>
          <a:p>
            <a:r>
              <a:rPr lang="en-US" noProof="0"/>
              <a:t>Click to Edit Title</a:t>
            </a:r>
          </a:p>
        </p:txBody>
      </p:sp>
    </p:spTree>
    <p:extLst>
      <p:ext uri="{BB962C8B-B14F-4D97-AF65-F5344CB8AC3E}">
        <p14:creationId xmlns:p14="http://schemas.microsoft.com/office/powerpoint/2010/main" val="33511614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Title</a:t>
            </a:r>
          </a:p>
        </p:txBody>
      </p:sp>
      <p:sp>
        <p:nvSpPr>
          <p:cNvPr id="16" name="Text Placeholder 5"/>
          <p:cNvSpPr>
            <a:spLocks noGrp="1"/>
          </p:cNvSpPr>
          <p:nvPr>
            <p:ph type="body" sz="quarter" idx="15" hasCustomPrompt="1"/>
          </p:nvPr>
        </p:nvSpPr>
        <p:spPr>
          <a:xfrm>
            <a:off x="546018" y="1455430"/>
            <a:ext cx="3784756" cy="737544"/>
          </a:xfrm>
          <a:prstGeom prst="rect">
            <a:avLst/>
          </a:prstGeom>
        </p:spPr>
        <p:txBody>
          <a:bodyPr anchor="b" anchorCtr="0">
            <a:noAutofit/>
          </a:bodyPr>
          <a:lstStyle>
            <a:lvl1pPr marL="0" indent="0">
              <a:buFontTx/>
              <a:buNone/>
              <a:defRPr sz="2000" b="1" i="0"/>
            </a:lvl1pPr>
          </a:lstStyle>
          <a:p>
            <a:pPr lvl="0"/>
            <a:r>
              <a:rPr lang="en-US" noProof="0"/>
              <a:t>Click to edit heading</a:t>
            </a:r>
          </a:p>
        </p:txBody>
      </p:sp>
      <p:sp>
        <p:nvSpPr>
          <p:cNvPr id="18" name="Text Placeholder 12"/>
          <p:cNvSpPr>
            <a:spLocks noGrp="1"/>
          </p:cNvSpPr>
          <p:nvPr>
            <p:ph type="body" sz="quarter" idx="17" hasCustomPrompt="1"/>
          </p:nvPr>
        </p:nvSpPr>
        <p:spPr>
          <a:xfrm>
            <a:off x="547187" y="2233086"/>
            <a:ext cx="3780956" cy="3766995"/>
          </a:xfrm>
          <a:prstGeom prst="rect">
            <a:avLst/>
          </a:prstGeom>
        </p:spPr>
        <p:txBody>
          <a:bodyPr>
            <a:noAutofit/>
          </a:bodyPr>
          <a:lstStyle>
            <a:lvl1pPr marL="274320" indent="-274320">
              <a:lnSpc>
                <a:spcPct val="100000"/>
              </a:lnSpc>
              <a:buClr>
                <a:schemeClr val="accent6"/>
              </a:buClr>
              <a:defRPr sz="1500"/>
            </a:lvl1pPr>
            <a:lvl2pPr marL="548640" indent="-274320">
              <a:lnSpc>
                <a:spcPct val="100000"/>
              </a:lnSpc>
              <a:buClr>
                <a:schemeClr val="accent6"/>
              </a:buClr>
              <a:defRPr sz="1500"/>
            </a:lvl2pPr>
            <a:lvl3pPr indent="-274320">
              <a:lnSpc>
                <a:spcPct val="100000"/>
              </a:lnSpc>
              <a:buClr>
                <a:schemeClr val="accent6"/>
              </a:buClr>
              <a:defRPr sz="1500"/>
            </a:lvl3pPr>
            <a:lvl4pPr marL="1115568" indent="-274320">
              <a:lnSpc>
                <a:spcPct val="100000"/>
              </a:lnSpc>
              <a:buClr>
                <a:schemeClr val="accent6"/>
              </a:buClr>
              <a:defRPr sz="1500"/>
            </a:lvl4pPr>
            <a:lvl5pPr marL="1371600" indent="-274320">
              <a:lnSpc>
                <a:spcPct val="100000"/>
              </a:lnSpc>
              <a:buClr>
                <a:schemeClr val="accent6"/>
              </a:buClr>
              <a:defRPr sz="15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9"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2000" b="1" i="0"/>
            </a:lvl1pPr>
          </a:lstStyle>
          <a:p>
            <a:pPr lvl="0"/>
            <a:r>
              <a:rPr lang="en-US" noProof="0"/>
              <a:t>Click to edit heading</a:t>
            </a:r>
          </a:p>
        </p:txBody>
      </p:sp>
      <p:sp>
        <p:nvSpPr>
          <p:cNvPr id="10" name="Text Placeholder 12"/>
          <p:cNvSpPr>
            <a:spLocks noGrp="1"/>
          </p:cNvSpPr>
          <p:nvPr>
            <p:ph type="body" sz="quarter" idx="20" hasCustomPrompt="1"/>
          </p:nvPr>
        </p:nvSpPr>
        <p:spPr>
          <a:xfrm>
            <a:off x="4813733" y="2233086"/>
            <a:ext cx="3780956" cy="3766995"/>
          </a:xfrm>
          <a:prstGeom prst="rect">
            <a:avLst/>
          </a:prstGeom>
        </p:spPr>
        <p:txBody>
          <a:bodyPr>
            <a:noAutofit/>
          </a:bodyPr>
          <a:lstStyle>
            <a:lvl1pPr marL="274320" indent="-274320">
              <a:lnSpc>
                <a:spcPct val="100000"/>
              </a:lnSpc>
              <a:buClr>
                <a:schemeClr val="accent6"/>
              </a:buClr>
              <a:defRPr sz="1500"/>
            </a:lvl1pPr>
            <a:lvl2pPr marL="548640" indent="-274320">
              <a:lnSpc>
                <a:spcPct val="100000"/>
              </a:lnSpc>
              <a:buClr>
                <a:schemeClr val="accent6"/>
              </a:buClr>
              <a:defRPr sz="1500"/>
            </a:lvl2pPr>
            <a:lvl3pPr indent="-274320">
              <a:lnSpc>
                <a:spcPct val="100000"/>
              </a:lnSpc>
              <a:buClr>
                <a:schemeClr val="accent6"/>
              </a:buClr>
              <a:defRPr sz="1500"/>
            </a:lvl3pPr>
            <a:lvl4pPr marL="1115568" indent="-274320">
              <a:lnSpc>
                <a:spcPct val="100000"/>
              </a:lnSpc>
              <a:buClr>
                <a:schemeClr val="accent6"/>
              </a:buClr>
              <a:defRPr sz="1500"/>
            </a:lvl4pPr>
            <a:lvl5pPr marL="1371600" indent="-274320">
              <a:lnSpc>
                <a:spcPct val="100000"/>
              </a:lnSpc>
              <a:buClr>
                <a:schemeClr val="accent6"/>
              </a:buClr>
              <a:defRPr sz="15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108922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2000" b="1" i="0"/>
            </a:lvl1pPr>
          </a:lstStyle>
          <a:p>
            <a:pPr lvl="0"/>
            <a:r>
              <a:rPr lang="en-US" noProof="0"/>
              <a:t>Click to edit heading</a:t>
            </a:r>
          </a:p>
        </p:txBody>
      </p:sp>
      <p:sp>
        <p:nvSpPr>
          <p:cNvPr id="14"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marL="274320" indent="-274320">
              <a:lnSpc>
                <a:spcPct val="100000"/>
              </a:lnSpc>
              <a:buClr>
                <a:schemeClr val="accent6"/>
              </a:buClr>
              <a:defRPr sz="1500"/>
            </a:lvl1pPr>
            <a:lvl2pPr marL="548640" indent="-274320">
              <a:lnSpc>
                <a:spcPct val="100000"/>
              </a:lnSpc>
              <a:buClr>
                <a:schemeClr val="accent6"/>
              </a:buClr>
              <a:defRPr sz="1500"/>
            </a:lvl2pPr>
            <a:lvl3pPr indent="-274320">
              <a:lnSpc>
                <a:spcPct val="100000"/>
              </a:lnSpc>
              <a:buClr>
                <a:schemeClr val="accent6"/>
              </a:buClr>
              <a:defRPr sz="1500"/>
            </a:lvl3pPr>
            <a:lvl4pPr marL="1115568" indent="-274320">
              <a:lnSpc>
                <a:spcPct val="100000"/>
              </a:lnSpc>
              <a:buClr>
                <a:schemeClr val="accent6"/>
              </a:buClr>
              <a:defRPr sz="1500"/>
            </a:lvl4pPr>
            <a:lvl5pPr marL="1371600" indent="-274320">
              <a:lnSpc>
                <a:spcPct val="100000"/>
              </a:lnSpc>
              <a:buClr>
                <a:schemeClr val="accent6"/>
              </a:buClr>
              <a:defRPr sz="15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Picture Placeholder 4"/>
          <p:cNvSpPr>
            <a:spLocks noGrp="1"/>
          </p:cNvSpPr>
          <p:nvPr>
            <p:ph type="pic" sz="quarter" idx="21" hasCustomPrompt="1"/>
          </p:nvPr>
        </p:nvSpPr>
        <p:spPr>
          <a:xfrm>
            <a:off x="4818525" y="1555311"/>
            <a:ext cx="3786598" cy="4298259"/>
          </a:xfrm>
          <a:prstGeom prst="rect">
            <a:avLst/>
          </a:prstGeom>
        </p:spPr>
        <p:txBody>
          <a:bodyPr anchor="t" anchorCtr="0">
            <a:normAutofit/>
          </a:bodyPr>
          <a:lstStyle>
            <a:lvl1pPr marL="0" indent="0">
              <a:buNone/>
              <a:defRPr sz="1400">
                <a:solidFill>
                  <a:schemeClr val="bg2"/>
                </a:solidFill>
              </a:defRPr>
            </a:lvl1pPr>
          </a:lstStyle>
          <a:p>
            <a:r>
              <a:rPr lang="en-US" noProof="0" dirty="0"/>
              <a:t>Photo Here </a:t>
            </a:r>
          </a:p>
        </p:txBody>
      </p:sp>
    </p:spTree>
    <p:extLst>
      <p:ext uri="{BB962C8B-B14F-4D97-AF65-F5344CB8AC3E}">
        <p14:creationId xmlns:p14="http://schemas.microsoft.com/office/powerpoint/2010/main" val="20602632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2000" b="1" i="0"/>
            </a:lvl1pPr>
          </a:lstStyle>
          <a:p>
            <a:pPr lvl="0"/>
            <a:r>
              <a:rPr lang="en-US" noProof="0"/>
              <a:t>Click to edit heading</a:t>
            </a:r>
          </a:p>
        </p:txBody>
      </p:sp>
      <p:sp>
        <p:nvSpPr>
          <p:cNvPr id="15"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marL="274320" indent="-274320">
              <a:lnSpc>
                <a:spcPct val="100000"/>
              </a:lnSpc>
              <a:buClr>
                <a:schemeClr val="accent6"/>
              </a:buClr>
              <a:defRPr sz="1500"/>
            </a:lvl1pPr>
            <a:lvl2pPr marL="548640" indent="-274320">
              <a:lnSpc>
                <a:spcPct val="100000"/>
              </a:lnSpc>
              <a:buClr>
                <a:schemeClr val="accent6"/>
              </a:buClr>
              <a:defRPr sz="1500"/>
            </a:lvl2pPr>
            <a:lvl3pPr indent="-274320">
              <a:lnSpc>
                <a:spcPct val="100000"/>
              </a:lnSpc>
              <a:buClr>
                <a:schemeClr val="accent6"/>
              </a:buClr>
              <a:defRPr sz="1500"/>
            </a:lvl3pPr>
            <a:lvl4pPr marL="1115568" indent="-274320">
              <a:lnSpc>
                <a:spcPct val="100000"/>
              </a:lnSpc>
              <a:buClr>
                <a:schemeClr val="accent6"/>
              </a:buClr>
              <a:defRPr sz="1500"/>
            </a:lvl4pPr>
            <a:lvl5pPr marL="1371600" indent="-274320">
              <a:lnSpc>
                <a:spcPct val="100000"/>
              </a:lnSpc>
              <a:buClr>
                <a:schemeClr val="accent6"/>
              </a:buClr>
              <a:defRPr sz="15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Picture Placeholder 4"/>
          <p:cNvSpPr>
            <a:spLocks noGrp="1"/>
          </p:cNvSpPr>
          <p:nvPr>
            <p:ph type="pic" sz="quarter" idx="21" hasCustomPrompt="1"/>
          </p:nvPr>
        </p:nvSpPr>
        <p:spPr>
          <a:xfrm>
            <a:off x="4818525" y="1555312"/>
            <a:ext cx="3786598" cy="3160566"/>
          </a:xfrm>
          <a:prstGeom prst="rect">
            <a:avLst/>
          </a:prstGeom>
        </p:spPr>
        <p:txBody>
          <a:bodyPr anchor="t" anchorCtr="0">
            <a:normAutofit/>
          </a:bodyPr>
          <a:lstStyle>
            <a:lvl1pPr marL="0" indent="0">
              <a:buNone/>
              <a:defRPr sz="1400">
                <a:solidFill>
                  <a:schemeClr val="bg2"/>
                </a:solidFill>
              </a:defRPr>
            </a:lvl1pPr>
          </a:lstStyle>
          <a:p>
            <a:r>
              <a:rPr lang="en-US" noProof="0" dirty="0"/>
              <a:t>Photo Here </a:t>
            </a:r>
          </a:p>
        </p:txBody>
      </p:sp>
      <p:sp>
        <p:nvSpPr>
          <p:cNvPr id="9" name="Rectangle 8"/>
          <p:cNvSpPr/>
          <p:nvPr userDrawn="1"/>
        </p:nvSpPr>
        <p:spPr>
          <a:xfrm>
            <a:off x="4818429" y="4714933"/>
            <a:ext cx="3785269" cy="1141986"/>
          </a:xfrm>
          <a:prstGeom prst="rect">
            <a:avLst/>
          </a:prstGeom>
          <a:solidFill>
            <a:srgbClr val="BF83B9"/>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defTabSz="914310">
              <a:lnSpc>
                <a:spcPct val="110000"/>
              </a:lnSpc>
              <a:defRPr/>
            </a:pPr>
            <a:endParaRPr lang="en-US" sz="1100" i="1" dirty="0">
              <a:solidFill>
                <a:prstClr val="white"/>
              </a:solidFill>
            </a:endParaRPr>
          </a:p>
          <a:p>
            <a:pPr defTabSz="914310">
              <a:lnSpc>
                <a:spcPct val="110000"/>
              </a:lnSpc>
              <a:defRPr/>
            </a:pPr>
            <a:endParaRPr lang="en-US" sz="1100" i="1" dirty="0">
              <a:solidFill>
                <a:prstClr val="white"/>
              </a:solidFill>
            </a:endParaRPr>
          </a:p>
          <a:p>
            <a:pPr defTabSz="914310">
              <a:lnSpc>
                <a:spcPct val="110000"/>
              </a:lnSpc>
            </a:pPr>
            <a:endParaRPr lang="en-US" sz="1100" i="1" dirty="0">
              <a:solidFill>
                <a:prstClr val="white"/>
              </a:solidFill>
            </a:endParaRPr>
          </a:p>
        </p:txBody>
      </p:sp>
      <p:sp>
        <p:nvSpPr>
          <p:cNvPr id="10" name="Text Placeholder 6"/>
          <p:cNvSpPr>
            <a:spLocks noGrp="1"/>
          </p:cNvSpPr>
          <p:nvPr>
            <p:ph type="body" sz="quarter" idx="23" hasCustomPrompt="1"/>
          </p:nvPr>
        </p:nvSpPr>
        <p:spPr>
          <a:xfrm>
            <a:off x="4953000" y="4839676"/>
            <a:ext cx="3505200" cy="914400"/>
          </a:xfrm>
          <a:prstGeom prst="rect">
            <a:avLst/>
          </a:prstGeom>
        </p:spPr>
        <p:txBody>
          <a:bodyPr vert="horz" lIns="0" tIns="0" rIns="0" bIns="0"/>
          <a:lstStyle>
            <a:lvl1pPr marL="74250" marR="0" indent="0" algn="l" defTabSz="457155" rtl="0" eaLnBrk="1" fontAlgn="base" latinLnBrk="0" hangingPunct="1">
              <a:lnSpc>
                <a:spcPct val="110000"/>
              </a:lnSpc>
              <a:spcBef>
                <a:spcPts val="400"/>
              </a:spcBef>
              <a:spcAft>
                <a:spcPct val="0"/>
              </a:spcAft>
              <a:buClr>
                <a:schemeClr val="accent1"/>
              </a:buClr>
              <a:buSzTx/>
              <a:buFont typeface="Arial"/>
              <a:buNone/>
              <a:tabLst/>
              <a:defRPr sz="1100" b="0" i="1">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50" marR="0" lvl="0" indent="0" algn="l" defTabSz="457155" rtl="0" eaLnBrk="1" fontAlgn="base" latinLnBrk="0" hangingPunct="1">
              <a:lnSpc>
                <a:spcPct val="110000"/>
              </a:lnSpc>
              <a:spcBef>
                <a:spcPts val="400"/>
              </a:spcBef>
              <a:spcAft>
                <a:spcPct val="0"/>
              </a:spcAft>
              <a:buClr>
                <a:schemeClr val="accent1"/>
              </a:buClr>
              <a:buSzTx/>
              <a:buFont typeface="Arial"/>
              <a:buNone/>
              <a:tabLst/>
              <a:defRPr/>
            </a:pPr>
            <a:r>
              <a:rPr lang="en-US" sz="1100" b="0" i="1" noProof="0">
                <a:solidFill>
                  <a:schemeClr val="bg1"/>
                </a:solidFill>
              </a:rPr>
              <a:t>Caption or</a:t>
            </a:r>
            <a:r>
              <a:rPr lang="en-US" sz="1100" b="0" i="1" baseline="0" noProof="0">
                <a:solidFill>
                  <a:schemeClr val="bg1"/>
                </a:solidFill>
              </a:rPr>
              <a:t> credit for a photo could be put in this space. </a:t>
            </a:r>
            <a:r>
              <a:rPr lang="en-US" sz="1100" b="0" i="1" noProof="0">
                <a:solidFill>
                  <a:schemeClr val="bg1"/>
                </a:solidFill>
              </a:rPr>
              <a:t>You may adjust the height of this box</a:t>
            </a:r>
            <a:r>
              <a:rPr lang="en-US" sz="1100" b="0" i="1" baseline="0" noProof="0">
                <a:solidFill>
                  <a:schemeClr val="bg1"/>
                </a:solidFill>
              </a:rPr>
              <a:t> to accommodate more or less text. Suggested number of lines of text is no less than two and no more than five.</a:t>
            </a:r>
            <a:endParaRPr lang="en-US" sz="1100" b="0" i="1" noProof="0">
              <a:solidFill>
                <a:schemeClr val="bg1"/>
              </a:solidFill>
            </a:endParaRPr>
          </a:p>
        </p:txBody>
      </p:sp>
    </p:spTree>
    <p:extLst>
      <p:ext uri="{BB962C8B-B14F-4D97-AF65-F5344CB8AC3E}">
        <p14:creationId xmlns:p14="http://schemas.microsoft.com/office/powerpoint/2010/main" val="35389375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noProof="0"/>
              <a:t>Contact Information</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25" name="TextBox 24"/>
          <p:cNvSpPr txBox="1"/>
          <p:nvPr userDrawn="1"/>
        </p:nvSpPr>
        <p:spPr>
          <a:xfrm>
            <a:off x="551674" y="5095394"/>
            <a:ext cx="8077200" cy="375744"/>
          </a:xfrm>
          <a:prstGeom prst="rect">
            <a:avLst/>
          </a:prstGeom>
          <a:noFill/>
        </p:spPr>
        <p:txBody>
          <a:bodyPr wrap="square" rtlCol="0">
            <a:spAutoFit/>
          </a:bodyPr>
          <a:lstStyle/>
          <a:p>
            <a:pPr marL="75600" defTabSz="914310">
              <a:lnSpc>
                <a:spcPct val="110000"/>
              </a:lnSpc>
              <a:spcBef>
                <a:spcPts val="400"/>
              </a:spcBef>
            </a:pPr>
            <a:r>
              <a:rPr lang="en-US" sz="1700" b="1" dirty="0">
                <a:solidFill>
                  <a:srgbClr val="BF83B9"/>
                </a:solidFill>
              </a:rPr>
              <a:t>www.gs1us.org</a:t>
            </a:r>
            <a:endParaRPr lang="en-US" sz="1700" dirty="0">
              <a:solidFill>
                <a:srgbClr val="BF83B9"/>
              </a:solidFill>
            </a:endParaRPr>
          </a:p>
        </p:txBody>
      </p:sp>
      <p:pic>
        <p:nvPicPr>
          <p:cNvPr id="36" name="Picture 3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0400" y="5171594"/>
            <a:ext cx="323850" cy="323850"/>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19975" y="5171594"/>
            <a:ext cx="323850" cy="323850"/>
          </a:xfrm>
          <a:prstGeom prst="rect">
            <a:avLst/>
          </a:prstGeom>
        </p:spPr>
      </p:pic>
      <p:pic>
        <p:nvPicPr>
          <p:cNvPr id="38" name="Picture 3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29070" y="5171595"/>
            <a:ext cx="359124" cy="323850"/>
          </a:xfrm>
          <a:prstGeom prst="rect">
            <a:avLst/>
          </a:prstGeom>
        </p:spPr>
      </p:pic>
      <p:pic>
        <p:nvPicPr>
          <p:cNvPr id="39" name="Picture 3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239125" y="5171594"/>
            <a:ext cx="323850" cy="323850"/>
          </a:xfrm>
          <a:prstGeom prst="rect">
            <a:avLst/>
          </a:prstGeom>
        </p:spPr>
      </p:pic>
      <p:sp>
        <p:nvSpPr>
          <p:cNvPr id="16" name="TextBox 15"/>
          <p:cNvSpPr txBox="1"/>
          <p:nvPr userDrawn="1"/>
        </p:nvSpPr>
        <p:spPr>
          <a:xfrm>
            <a:off x="642673" y="4214417"/>
            <a:ext cx="381000" cy="369332"/>
          </a:xfrm>
          <a:prstGeom prst="rect">
            <a:avLst/>
          </a:prstGeom>
          <a:noFill/>
        </p:spPr>
        <p:txBody>
          <a:bodyPr wrap="square" rtlCol="0">
            <a:spAutoFit/>
          </a:bodyPr>
          <a:lstStyle/>
          <a:p>
            <a:pPr marL="0" lvl="3" defTabSz="914310">
              <a:defRPr/>
            </a:pPr>
            <a:r>
              <a:rPr lang="en-US" b="1" dirty="0">
                <a:solidFill>
                  <a:srgbClr val="002C6C"/>
                </a:solidFill>
              </a:rPr>
              <a:t>T</a:t>
            </a:r>
            <a:endParaRPr lang="en-US" dirty="0">
              <a:solidFill>
                <a:srgbClr val="454545"/>
              </a:solidFill>
            </a:endParaRPr>
          </a:p>
        </p:txBody>
      </p:sp>
      <p:sp>
        <p:nvSpPr>
          <p:cNvPr id="17" name="TextBox 16"/>
          <p:cNvSpPr txBox="1"/>
          <p:nvPr userDrawn="1"/>
        </p:nvSpPr>
        <p:spPr>
          <a:xfrm>
            <a:off x="642673" y="4561994"/>
            <a:ext cx="381000" cy="369332"/>
          </a:xfrm>
          <a:prstGeom prst="rect">
            <a:avLst/>
          </a:prstGeom>
          <a:noFill/>
        </p:spPr>
        <p:txBody>
          <a:bodyPr wrap="square" rtlCol="0">
            <a:spAutoFit/>
          </a:bodyPr>
          <a:lstStyle/>
          <a:p>
            <a:pPr marL="0" lvl="3" defTabSz="914310">
              <a:defRPr/>
            </a:pPr>
            <a:r>
              <a:rPr lang="en-US" b="1" dirty="0">
                <a:solidFill>
                  <a:srgbClr val="002C6C"/>
                </a:solidFill>
              </a:rPr>
              <a:t>E</a:t>
            </a:r>
            <a:endParaRPr lang="en-US" dirty="0">
              <a:solidFill>
                <a:srgbClr val="454545"/>
              </a:solidFill>
            </a:endParaRPr>
          </a:p>
        </p:txBody>
      </p:sp>
      <p:sp>
        <p:nvSpPr>
          <p:cNvPr id="18" name="Text Placeholder 5"/>
          <p:cNvSpPr>
            <a:spLocks noGrp="1"/>
          </p:cNvSpPr>
          <p:nvPr>
            <p:ph type="body" sz="quarter" idx="11" hasCustomPrompt="1"/>
          </p:nvPr>
        </p:nvSpPr>
        <p:spPr>
          <a:xfrm>
            <a:off x="552763" y="1455918"/>
            <a:ext cx="8048057" cy="406251"/>
          </a:xfrm>
          <a:prstGeom prst="rect">
            <a:avLst/>
          </a:prstGeom>
        </p:spPr>
        <p:txBody>
          <a:bodyPr lIns="144000" rIns="144000">
            <a:normAutofit/>
          </a:bodyPr>
          <a:lstStyle>
            <a:lvl1pPr marL="0" indent="0">
              <a:buFontTx/>
              <a:buNone/>
              <a:defRPr sz="2000" b="1" i="0"/>
            </a:lvl1pPr>
          </a:lstStyle>
          <a:p>
            <a:pPr lvl="0"/>
            <a:r>
              <a:rPr lang="en-US" noProof="0"/>
              <a:t>Name</a:t>
            </a:r>
          </a:p>
        </p:txBody>
      </p:sp>
      <p:sp>
        <p:nvSpPr>
          <p:cNvPr id="19" name="Text Placeholder 2"/>
          <p:cNvSpPr>
            <a:spLocks noGrp="1"/>
          </p:cNvSpPr>
          <p:nvPr>
            <p:ph idx="13" hasCustomPrompt="1"/>
          </p:nvPr>
        </p:nvSpPr>
        <p:spPr bwMode="auto">
          <a:xfrm>
            <a:off x="552763" y="1904999"/>
            <a:ext cx="8044541" cy="653973"/>
          </a:xfrm>
          <a:prstGeom prst="rect">
            <a:avLst/>
          </a:prstGeom>
          <a:noFill/>
          <a:ln w="9525">
            <a:noFill/>
            <a:miter lim="800000"/>
            <a:headEnd/>
            <a:tailEnd/>
          </a:ln>
        </p:spPr>
        <p:txBody>
          <a:bodyPr vert="horz" wrap="square" lIns="91431" tIns="0" rIns="91431" bIns="45716" numCol="1" anchor="t" anchorCtr="0" compatLnSpc="1">
            <a:prstTxWarp prst="textNoShape">
              <a:avLst/>
            </a:prstTxWarp>
          </a:bodyPr>
          <a:lstStyle>
            <a:lvl1pPr marL="74250" indent="0">
              <a:lnSpc>
                <a:spcPct val="100000"/>
              </a:lnSpc>
              <a:buNone/>
              <a:defRPr/>
            </a:lvl1pPr>
            <a:lvl2pPr marL="272250" indent="0">
              <a:buNone/>
              <a:defRPr/>
            </a:lvl2pPr>
            <a:lvl3pPr marL="538650" indent="0">
              <a:buNone/>
              <a:defRPr/>
            </a:lvl3pPr>
            <a:lvl4pPr marL="822622" indent="0">
              <a:buNone/>
              <a:defRPr/>
            </a:lvl4pPr>
            <a:lvl5pPr marL="1038622" indent="0">
              <a:buNone/>
              <a:defRPr/>
            </a:lvl5pPr>
          </a:lstStyle>
          <a:p>
            <a:r>
              <a:rPr lang="en-US" noProof="0"/>
              <a:t>First Line Title</a:t>
            </a:r>
            <a:br>
              <a:rPr lang="en-US" noProof="0"/>
            </a:br>
            <a:r>
              <a:rPr lang="en-US" noProof="0"/>
              <a:t>Second Line Title</a:t>
            </a:r>
          </a:p>
        </p:txBody>
      </p:sp>
      <p:sp>
        <p:nvSpPr>
          <p:cNvPr id="20" name="Text Placeholder 2"/>
          <p:cNvSpPr>
            <a:spLocks noGrp="1"/>
          </p:cNvSpPr>
          <p:nvPr>
            <p:ph idx="16" hasCustomPrompt="1"/>
          </p:nvPr>
        </p:nvSpPr>
        <p:spPr bwMode="auto">
          <a:xfrm>
            <a:off x="963607" y="4217616"/>
            <a:ext cx="7595542" cy="332612"/>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a:lvl1pPr>
            <a:lvl2pPr marL="272250" indent="0">
              <a:buNone/>
              <a:defRPr/>
            </a:lvl2pPr>
            <a:lvl3pPr marL="538650" indent="0">
              <a:buNone/>
              <a:defRPr/>
            </a:lvl3pPr>
            <a:lvl4pPr marL="822622" indent="0">
              <a:buNone/>
              <a:defRPr/>
            </a:lvl4pPr>
            <a:lvl5pPr marL="1038622" indent="0">
              <a:buNone/>
              <a:defRPr/>
            </a:lvl5pPr>
          </a:lstStyle>
          <a:p>
            <a:pPr lvl="0"/>
            <a:r>
              <a:rPr lang="en-US" noProof="0" dirty="0"/>
              <a:t>+1 </a:t>
            </a:r>
            <a:r>
              <a:rPr lang="en-US" noProof="0" dirty="0" err="1"/>
              <a:t>xxx.xxx.xxxx</a:t>
            </a:r>
            <a:endParaRPr lang="en-US" noProof="0" dirty="0"/>
          </a:p>
        </p:txBody>
      </p:sp>
      <p:sp>
        <p:nvSpPr>
          <p:cNvPr id="21" name="Text Placeholder 2"/>
          <p:cNvSpPr>
            <a:spLocks noGrp="1"/>
          </p:cNvSpPr>
          <p:nvPr>
            <p:ph idx="19" hasCustomPrompt="1"/>
          </p:nvPr>
        </p:nvSpPr>
        <p:spPr bwMode="auto">
          <a:xfrm>
            <a:off x="963607" y="4556654"/>
            <a:ext cx="7595542" cy="329251"/>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a:lvl1pPr>
            <a:lvl2pPr marL="272250" indent="0">
              <a:buNone/>
              <a:defRPr/>
            </a:lvl2pPr>
            <a:lvl3pPr marL="538650" indent="0">
              <a:buNone/>
              <a:defRPr/>
            </a:lvl3pPr>
            <a:lvl4pPr marL="822622" indent="0">
              <a:buNone/>
              <a:defRPr/>
            </a:lvl4pPr>
            <a:lvl5pPr marL="1038622" indent="0">
              <a:buNone/>
              <a:defRPr/>
            </a:lvl5pPr>
          </a:lstStyle>
          <a:p>
            <a:pPr lvl="0"/>
            <a:r>
              <a:rPr lang="en-US" noProof="0"/>
              <a:t>info@gs1us.org</a:t>
            </a:r>
          </a:p>
        </p:txBody>
      </p:sp>
      <p:sp>
        <p:nvSpPr>
          <p:cNvPr id="22" name="Text Placeholder 2"/>
          <p:cNvSpPr>
            <a:spLocks noGrp="1"/>
          </p:cNvSpPr>
          <p:nvPr>
            <p:ph idx="29" hasCustomPrompt="1"/>
          </p:nvPr>
        </p:nvSpPr>
        <p:spPr bwMode="auto">
          <a:xfrm>
            <a:off x="552763" y="3048000"/>
            <a:ext cx="8044541" cy="1066800"/>
          </a:xfrm>
          <a:prstGeom prst="rect">
            <a:avLst/>
          </a:prstGeom>
          <a:noFill/>
          <a:ln w="9525">
            <a:noFill/>
            <a:miter lim="800000"/>
            <a:headEnd/>
            <a:tailEnd/>
          </a:ln>
        </p:spPr>
        <p:txBody>
          <a:bodyPr vert="horz" wrap="square" lIns="91431" tIns="0" rIns="91431" bIns="45716" numCol="1" anchor="t" anchorCtr="0" compatLnSpc="1">
            <a:prstTxWarp prst="textNoShape">
              <a:avLst/>
            </a:prstTxWarp>
          </a:bodyPr>
          <a:lstStyle>
            <a:lvl1pPr marL="75600" indent="0">
              <a:lnSpc>
                <a:spcPct val="110000"/>
              </a:lnSpc>
              <a:spcBef>
                <a:spcPts val="400"/>
              </a:spcBef>
              <a:buNone/>
              <a:defRPr/>
            </a:lvl1pPr>
            <a:lvl2pPr marL="272250" indent="0">
              <a:buNone/>
              <a:defRPr/>
            </a:lvl2pPr>
            <a:lvl3pPr marL="538650" indent="0">
              <a:buNone/>
              <a:defRPr/>
            </a:lvl3pPr>
            <a:lvl4pPr marL="822622" indent="0">
              <a:buNone/>
              <a:defRPr/>
            </a:lvl4pPr>
            <a:lvl5pPr marL="1038622" indent="0">
              <a:buNone/>
              <a:defRPr/>
            </a:lvl5pPr>
          </a:lstStyle>
          <a:p>
            <a:pPr marL="75600">
              <a:lnSpc>
                <a:spcPct val="110000"/>
              </a:lnSpc>
              <a:spcBef>
                <a:spcPts val="400"/>
              </a:spcBef>
            </a:pPr>
            <a:r>
              <a:rPr lang="en-US" sz="1700" b="0" noProof="0" dirty="0">
                <a:solidFill>
                  <a:schemeClr val="tx2"/>
                </a:solidFill>
              </a:rPr>
              <a:t>Princeton South Corporate Center</a:t>
            </a:r>
            <a:br>
              <a:rPr lang="en-US" sz="1700" b="0" noProof="0" dirty="0">
                <a:solidFill>
                  <a:schemeClr val="tx2"/>
                </a:solidFill>
              </a:rPr>
            </a:br>
            <a:r>
              <a:rPr lang="en-US" sz="1700" b="0" noProof="0" dirty="0">
                <a:solidFill>
                  <a:schemeClr val="tx2"/>
                </a:solidFill>
              </a:rPr>
              <a:t>300 Charles Ewing Boulevard</a:t>
            </a:r>
            <a:br>
              <a:rPr lang="en-US" sz="1700" b="0" baseline="0" noProof="0" dirty="0">
                <a:solidFill>
                  <a:schemeClr val="tx2"/>
                </a:solidFill>
              </a:rPr>
            </a:br>
            <a:r>
              <a:rPr lang="en-US" sz="1700" b="0" baseline="0" noProof="0" dirty="0">
                <a:solidFill>
                  <a:schemeClr val="tx2"/>
                </a:solidFill>
              </a:rPr>
              <a:t>Ewing, NJ 08628 USA</a:t>
            </a:r>
            <a:endParaRPr lang="en-US" sz="1700" b="0" noProof="0" dirty="0">
              <a:solidFill>
                <a:schemeClr val="tx2"/>
              </a:solidFill>
            </a:endParaRPr>
          </a:p>
        </p:txBody>
      </p:sp>
      <p:sp>
        <p:nvSpPr>
          <p:cNvPr id="26" name="Text Placeholder 5"/>
          <p:cNvSpPr>
            <a:spLocks noGrp="1"/>
          </p:cNvSpPr>
          <p:nvPr>
            <p:ph type="body" sz="quarter" idx="30" hasCustomPrompt="1"/>
          </p:nvPr>
        </p:nvSpPr>
        <p:spPr>
          <a:xfrm>
            <a:off x="552763" y="2729165"/>
            <a:ext cx="8048057" cy="304800"/>
          </a:xfrm>
          <a:prstGeom prst="rect">
            <a:avLst/>
          </a:prstGeom>
        </p:spPr>
        <p:txBody>
          <a:bodyPr lIns="108000" tIns="0" rIns="108000">
            <a:normAutofit/>
          </a:bodyPr>
          <a:lstStyle>
            <a:lvl1pPr marL="75600" indent="0">
              <a:lnSpc>
                <a:spcPct val="110000"/>
              </a:lnSpc>
              <a:spcBef>
                <a:spcPts val="400"/>
              </a:spcBef>
              <a:buFontTx/>
              <a:buNone/>
              <a:defRPr sz="1700" b="1" i="0"/>
            </a:lvl1pPr>
          </a:lstStyle>
          <a:p>
            <a:pPr lvl="0"/>
            <a:r>
              <a:rPr lang="en-US" noProof="0"/>
              <a:t>GS1 US Corporate Headquarters</a:t>
            </a:r>
          </a:p>
        </p:txBody>
      </p:sp>
    </p:spTree>
    <p:extLst>
      <p:ext uri="{BB962C8B-B14F-4D97-AF65-F5344CB8AC3E}">
        <p14:creationId xmlns:p14="http://schemas.microsoft.com/office/powerpoint/2010/main" val="931834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useware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6626226" y="2743202"/>
            <a:ext cx="1939925" cy="2740025"/>
          </a:xfrm>
          <a:prstGeom prst="rect">
            <a:avLst/>
          </a:prstGeom>
          <a:blipFill rotWithShape="1">
            <a:blip r:embed="rId3"/>
            <a:stretch>
              <a:fillRect/>
            </a:stretch>
          </a:blip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ysClr val="window" lastClr="FFFFFF"/>
              </a:solidFill>
              <a:effectLst/>
              <a:uLnTx/>
              <a:uFillTx/>
              <a:latin typeface="Verdana"/>
              <a:ea typeface="+mn-ea"/>
              <a:cs typeface="+mn-cs"/>
            </a:endParaRPr>
          </a:p>
        </p:txBody>
      </p:sp>
      <p:sp>
        <p:nvSpPr>
          <p:cNvPr id="20" name="Text Placeholder 19"/>
          <p:cNvSpPr>
            <a:spLocks noGrp="1"/>
          </p:cNvSpPr>
          <p:nvPr>
            <p:ph type="body" sz="quarter" idx="12" hasCustomPrompt="1"/>
          </p:nvPr>
        </p:nvSpPr>
        <p:spPr>
          <a:xfrm>
            <a:off x="804208" y="4568192"/>
            <a:ext cx="5546046" cy="490681"/>
          </a:xfrm>
          <a:prstGeom prst="rect">
            <a:avLst/>
          </a:prstGeom>
        </p:spPr>
        <p:txBody>
          <a:bodyPr lIns="0" tIns="0" rIns="0" bIns="0" anchor="b" anchorCtr="0"/>
          <a:lstStyle>
            <a:lvl1pPr marL="0" indent="0" algn="l">
              <a:buNone/>
              <a:defRPr sz="1200" b="0" cap="none" spc="0" baseline="0">
                <a:solidFill>
                  <a:srgbClr val="FFFFFF"/>
                </a:solidFill>
                <a:latin typeface="Verdana"/>
                <a:cs typeface="Verdana"/>
              </a:defRPr>
            </a:lvl1pPr>
          </a:lstStyle>
          <a:p>
            <a:pPr lvl="0"/>
            <a:r>
              <a:rPr lang="en-US" noProof="0"/>
              <a:t>Click to Add Presenter Name, Title, Company</a:t>
            </a:r>
          </a:p>
        </p:txBody>
      </p:sp>
      <p:sp>
        <p:nvSpPr>
          <p:cNvPr id="21" name="Title 2"/>
          <p:cNvSpPr>
            <a:spLocks noGrp="1"/>
          </p:cNvSpPr>
          <p:nvPr>
            <p:ph type="title" hasCustomPrompt="1"/>
          </p:nvPr>
        </p:nvSpPr>
        <p:spPr>
          <a:xfrm>
            <a:off x="804209" y="3160895"/>
            <a:ext cx="5547916" cy="807155"/>
          </a:xfrm>
          <a:prstGeom prst="rect">
            <a:avLst/>
          </a:prstGeom>
        </p:spPr>
        <p:txBody>
          <a:bodyPr lIns="0" tIns="0" rIns="0" bIns="0" anchor="t" anchorCtr="0"/>
          <a:lstStyle>
            <a:lvl1pPr algn="l">
              <a:lnSpc>
                <a:spcPts val="3000"/>
              </a:lnSpc>
              <a:defRPr sz="2400" b="0" i="0" cap="none" spc="90" baseline="0">
                <a:solidFill>
                  <a:srgbClr val="FFFFFF"/>
                </a:solidFill>
                <a:latin typeface="Verdana"/>
                <a:cs typeface="Verdana"/>
              </a:defRPr>
            </a:lvl1pPr>
          </a:lstStyle>
          <a:p>
            <a:r>
              <a:rPr lang="en-US" noProof="0"/>
              <a:t>Title of Presentation</a:t>
            </a:r>
            <a:br>
              <a:rPr lang="en-US" noProof="0"/>
            </a:br>
            <a:r>
              <a:rPr lang="en-US" noProof="0"/>
              <a:t>Second Line Title</a:t>
            </a:r>
          </a:p>
        </p:txBody>
      </p:sp>
      <p:sp>
        <p:nvSpPr>
          <p:cNvPr id="22" name="Text Placeholder 19"/>
          <p:cNvSpPr>
            <a:spLocks noGrp="1"/>
          </p:cNvSpPr>
          <p:nvPr>
            <p:ph type="body" sz="quarter" idx="11" hasCustomPrompt="1"/>
          </p:nvPr>
        </p:nvSpPr>
        <p:spPr>
          <a:xfrm>
            <a:off x="804209" y="4018673"/>
            <a:ext cx="5548293" cy="254179"/>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US" noProof="0"/>
              <a:t>Click to Add Subtitle</a:t>
            </a:r>
          </a:p>
        </p:txBody>
      </p:sp>
      <p:cxnSp>
        <p:nvCxnSpPr>
          <p:cNvPr id="23" name="Straight Connector 22"/>
          <p:cNvCxnSpPr/>
          <p:nvPr userDrawn="1"/>
        </p:nvCxnSpPr>
        <p:spPr>
          <a:xfrm>
            <a:off x="793405" y="4438486"/>
            <a:ext cx="551872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Text Placeholder 19"/>
          <p:cNvSpPr>
            <a:spLocks noGrp="1"/>
          </p:cNvSpPr>
          <p:nvPr>
            <p:ph type="body" sz="quarter" idx="14" hasCustomPrompt="1"/>
          </p:nvPr>
        </p:nvSpPr>
        <p:spPr>
          <a:xfrm>
            <a:off x="804208" y="5091663"/>
            <a:ext cx="5546046" cy="205052"/>
          </a:xfrm>
          <a:prstGeom prst="rect">
            <a:avLst/>
          </a:prstGeom>
        </p:spPr>
        <p:txBody>
          <a:bodyPr lIns="0" tIns="0" rIns="0" bIns="0"/>
          <a:lstStyle>
            <a:lvl1pPr marL="0" indent="0" algn="l">
              <a:buNone/>
              <a:defRPr sz="1200" b="0" cap="none" spc="0" baseline="0">
                <a:solidFill>
                  <a:srgbClr val="FFFFFF"/>
                </a:solidFill>
                <a:latin typeface="Verdana"/>
                <a:cs typeface="Verdana"/>
              </a:defRPr>
            </a:lvl1pPr>
          </a:lstStyle>
          <a:p>
            <a:pPr lvl="0"/>
            <a:r>
              <a:rPr lang="en-US" noProof="0"/>
              <a:t>Click to Add Date</a:t>
            </a:r>
          </a:p>
        </p:txBody>
      </p:sp>
      <p:sp>
        <p:nvSpPr>
          <p:cNvPr id="25" name="TextBox 24"/>
          <p:cNvSpPr txBox="1"/>
          <p:nvPr userDrawn="1"/>
        </p:nvSpPr>
        <p:spPr>
          <a:xfrm>
            <a:off x="800291" y="2901918"/>
            <a:ext cx="5569247" cy="184666"/>
          </a:xfrm>
          <a:prstGeom prst="rect">
            <a:avLst/>
          </a:prstGeom>
          <a:noFill/>
        </p:spPr>
        <p:txBody>
          <a:bodyPr wrap="square" lIns="0" tIns="0" rIns="0" bIns="0"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lang="en-US" sz="1200" b="1" i="0" spc="50" noProof="0" dirty="0">
                <a:solidFill>
                  <a:schemeClr val="bg1"/>
                </a:solidFill>
                <a:latin typeface="+mn-lt"/>
              </a:rPr>
              <a:t>Apparel and General Merchandise</a:t>
            </a:r>
          </a:p>
        </p:txBody>
      </p:sp>
      <p:pic>
        <p:nvPicPr>
          <p:cNvPr id="13" name="Picture Placeholder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31027" y="4829177"/>
            <a:ext cx="1314449" cy="1314449"/>
          </a:xfrm>
          <a:prstGeom prst="rect">
            <a:avLst/>
          </a:prstGeom>
        </p:spPr>
      </p:pic>
    </p:spTree>
    <p:extLst>
      <p:ext uri="{BB962C8B-B14F-4D97-AF65-F5344CB8AC3E}">
        <p14:creationId xmlns:p14="http://schemas.microsoft.com/office/powerpoint/2010/main" val="26793360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Multiple">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noProof="0"/>
              <a:t>Contact Information</a:t>
            </a:r>
          </a:p>
        </p:txBody>
      </p:sp>
      <p:sp>
        <p:nvSpPr>
          <p:cNvPr id="2" name="Slide Number Placeholder 1"/>
          <p:cNvSpPr>
            <a:spLocks noGrp="1"/>
          </p:cNvSpPr>
          <p:nvPr>
            <p:ph type="sldNum" sz="quarter" idx="2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9" name="TextBox 18"/>
          <p:cNvSpPr txBox="1"/>
          <p:nvPr userDrawn="1"/>
        </p:nvSpPr>
        <p:spPr>
          <a:xfrm>
            <a:off x="551674" y="5334000"/>
            <a:ext cx="6230126" cy="375744"/>
          </a:xfrm>
          <a:prstGeom prst="rect">
            <a:avLst/>
          </a:prstGeom>
          <a:noFill/>
        </p:spPr>
        <p:txBody>
          <a:bodyPr wrap="square" lIns="0" rtlCol="0">
            <a:spAutoFit/>
          </a:bodyPr>
          <a:lstStyle/>
          <a:p>
            <a:pPr marL="75600" defTabSz="914310">
              <a:lnSpc>
                <a:spcPct val="110000"/>
              </a:lnSpc>
              <a:spcBef>
                <a:spcPts val="400"/>
              </a:spcBef>
            </a:pPr>
            <a:r>
              <a:rPr lang="en-US" sz="1700" b="1" dirty="0">
                <a:solidFill>
                  <a:srgbClr val="BF83B9"/>
                </a:solidFill>
              </a:rPr>
              <a:t>www.gs1us.org</a:t>
            </a:r>
            <a:endParaRPr lang="en-US" sz="1700" dirty="0">
              <a:solidFill>
                <a:srgbClr val="BF83B9"/>
              </a:solidFill>
            </a:endParaRPr>
          </a:p>
        </p:txBody>
      </p:sp>
      <p:sp>
        <p:nvSpPr>
          <p:cNvPr id="23" name="Text Placeholder 5"/>
          <p:cNvSpPr>
            <a:spLocks noGrp="1"/>
          </p:cNvSpPr>
          <p:nvPr>
            <p:ph type="body" sz="quarter" idx="11" hasCustomPrompt="1"/>
          </p:nvPr>
        </p:nvSpPr>
        <p:spPr>
          <a:xfrm>
            <a:off x="552764" y="1676400"/>
            <a:ext cx="3792294" cy="276280"/>
          </a:xfrm>
          <a:prstGeom prst="rect">
            <a:avLst/>
          </a:prstGeom>
        </p:spPr>
        <p:txBody>
          <a:bodyPr lIns="108000" tIns="0" rIns="144000" bIns="0">
            <a:noAutofit/>
          </a:bodyPr>
          <a:lstStyle>
            <a:lvl1pPr marL="0" indent="0">
              <a:buFontTx/>
              <a:buNone/>
              <a:defRPr sz="1600" b="1" i="0"/>
            </a:lvl1pPr>
          </a:lstStyle>
          <a:p>
            <a:pPr lvl="0"/>
            <a:r>
              <a:rPr lang="en-US" noProof="0" dirty="0"/>
              <a:t>Name</a:t>
            </a:r>
          </a:p>
        </p:txBody>
      </p:sp>
      <p:sp>
        <p:nvSpPr>
          <p:cNvPr id="24" name="Text Placeholder 2"/>
          <p:cNvSpPr>
            <a:spLocks noGrp="1"/>
          </p:cNvSpPr>
          <p:nvPr>
            <p:ph idx="13" hasCustomPrompt="1"/>
          </p:nvPr>
        </p:nvSpPr>
        <p:spPr bwMode="auto">
          <a:xfrm>
            <a:off x="552763" y="1957330"/>
            <a:ext cx="3790637" cy="557270"/>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74250" indent="0">
              <a:lnSpc>
                <a:spcPct val="100000"/>
              </a:lnSpc>
              <a:buNone/>
              <a:defRPr sz="1600"/>
            </a:lvl1pPr>
            <a:lvl2pPr marL="272250" indent="0">
              <a:buNone/>
              <a:defRPr/>
            </a:lvl2pPr>
            <a:lvl3pPr marL="538650" indent="0">
              <a:buNone/>
              <a:defRPr/>
            </a:lvl3pPr>
            <a:lvl4pPr marL="822622" indent="0">
              <a:buNone/>
              <a:defRPr/>
            </a:lvl4pPr>
            <a:lvl5pPr marL="1038622" indent="0">
              <a:buNone/>
              <a:defRPr/>
            </a:lvl5pPr>
          </a:lstStyle>
          <a:p>
            <a:r>
              <a:rPr lang="en-US" noProof="0" dirty="0"/>
              <a:t>First Line Title</a:t>
            </a:r>
            <a:br>
              <a:rPr lang="en-US" noProof="0" dirty="0"/>
            </a:br>
            <a:r>
              <a:rPr lang="en-US" noProof="0" dirty="0"/>
              <a:t>Second Line Title</a:t>
            </a:r>
          </a:p>
        </p:txBody>
      </p:sp>
      <p:pic>
        <p:nvPicPr>
          <p:cNvPr id="36" name="Picture 3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0400" y="5334000"/>
            <a:ext cx="323850" cy="323850"/>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19975" y="5334000"/>
            <a:ext cx="323850" cy="323850"/>
          </a:xfrm>
          <a:prstGeom prst="rect">
            <a:avLst/>
          </a:prstGeom>
        </p:spPr>
      </p:pic>
      <p:pic>
        <p:nvPicPr>
          <p:cNvPr id="38" name="Picture 3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29070" y="5334001"/>
            <a:ext cx="359124" cy="323850"/>
          </a:xfrm>
          <a:prstGeom prst="rect">
            <a:avLst/>
          </a:prstGeom>
        </p:spPr>
      </p:pic>
      <p:pic>
        <p:nvPicPr>
          <p:cNvPr id="39" name="Picture 3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239125" y="5334000"/>
            <a:ext cx="323850" cy="323850"/>
          </a:xfrm>
          <a:prstGeom prst="rect">
            <a:avLst/>
          </a:prstGeom>
        </p:spPr>
      </p:pic>
      <p:sp>
        <p:nvSpPr>
          <p:cNvPr id="21" name="TextBox 20"/>
          <p:cNvSpPr txBox="1"/>
          <p:nvPr userDrawn="1"/>
        </p:nvSpPr>
        <p:spPr>
          <a:xfrm>
            <a:off x="676843" y="2545068"/>
            <a:ext cx="195527" cy="246221"/>
          </a:xfrm>
          <a:prstGeom prst="rect">
            <a:avLst/>
          </a:prstGeom>
          <a:noFill/>
        </p:spPr>
        <p:txBody>
          <a:bodyPr wrap="square" lIns="0" tIns="0" rIns="0" bIns="0" rtlCol="0">
            <a:spAutoFit/>
          </a:bodyPr>
          <a:lstStyle/>
          <a:p>
            <a:pPr marL="0" lvl="3" defTabSz="914310">
              <a:defRPr/>
            </a:pPr>
            <a:r>
              <a:rPr lang="en-US" sz="1600" b="1" dirty="0">
                <a:solidFill>
                  <a:srgbClr val="002C6C"/>
                </a:solidFill>
              </a:rPr>
              <a:t>T</a:t>
            </a:r>
            <a:endParaRPr lang="en-US" sz="1600" dirty="0">
              <a:solidFill>
                <a:srgbClr val="454545"/>
              </a:solidFill>
            </a:endParaRPr>
          </a:p>
        </p:txBody>
      </p:sp>
      <p:sp>
        <p:nvSpPr>
          <p:cNvPr id="26" name="TextBox 25"/>
          <p:cNvSpPr txBox="1"/>
          <p:nvPr userDrawn="1"/>
        </p:nvSpPr>
        <p:spPr>
          <a:xfrm>
            <a:off x="676843" y="2809392"/>
            <a:ext cx="195527" cy="246221"/>
          </a:xfrm>
          <a:prstGeom prst="rect">
            <a:avLst/>
          </a:prstGeom>
          <a:noFill/>
        </p:spPr>
        <p:txBody>
          <a:bodyPr wrap="square" lIns="0" tIns="0" rIns="0" bIns="0" rtlCol="0">
            <a:spAutoFit/>
          </a:bodyPr>
          <a:lstStyle/>
          <a:p>
            <a:pPr marL="0" lvl="3" defTabSz="914310">
              <a:defRPr/>
            </a:pPr>
            <a:r>
              <a:rPr lang="en-US" sz="1600" b="1" dirty="0">
                <a:solidFill>
                  <a:srgbClr val="002C6C"/>
                </a:solidFill>
              </a:rPr>
              <a:t>E</a:t>
            </a:r>
            <a:endParaRPr lang="en-US" sz="1600" dirty="0">
              <a:solidFill>
                <a:srgbClr val="454545"/>
              </a:solidFill>
            </a:endParaRPr>
          </a:p>
        </p:txBody>
      </p:sp>
      <p:sp>
        <p:nvSpPr>
          <p:cNvPr id="27" name="Text Placeholder 2"/>
          <p:cNvSpPr>
            <a:spLocks noGrp="1"/>
          </p:cNvSpPr>
          <p:nvPr>
            <p:ph idx="16" hasCustomPrompt="1"/>
          </p:nvPr>
        </p:nvSpPr>
        <p:spPr bwMode="auto">
          <a:xfrm>
            <a:off x="899107" y="2520733"/>
            <a:ext cx="3444293" cy="2548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600"/>
            </a:lvl1pPr>
            <a:lvl2pPr marL="272250" indent="0">
              <a:buNone/>
              <a:defRPr/>
            </a:lvl2pPr>
            <a:lvl3pPr marL="538650" indent="0">
              <a:buNone/>
              <a:defRPr/>
            </a:lvl3pPr>
            <a:lvl4pPr marL="822622" indent="0">
              <a:buNone/>
              <a:defRPr/>
            </a:lvl4pPr>
            <a:lvl5pPr marL="1038622" indent="0">
              <a:buNone/>
              <a:defRPr/>
            </a:lvl5pPr>
          </a:lstStyle>
          <a:p>
            <a:pPr lvl="0"/>
            <a:r>
              <a:rPr lang="en-US" noProof="0" dirty="0"/>
              <a:t>+1 </a:t>
            </a:r>
            <a:r>
              <a:rPr lang="en-US" noProof="0" dirty="0" err="1"/>
              <a:t>xxx.xxx.xxxx</a:t>
            </a:r>
            <a:endParaRPr lang="en-US" noProof="0" dirty="0"/>
          </a:p>
        </p:txBody>
      </p:sp>
      <p:sp>
        <p:nvSpPr>
          <p:cNvPr id="28" name="Text Placeholder 2"/>
          <p:cNvSpPr>
            <a:spLocks noGrp="1"/>
          </p:cNvSpPr>
          <p:nvPr>
            <p:ph idx="19" hasCustomPrompt="1"/>
          </p:nvPr>
        </p:nvSpPr>
        <p:spPr bwMode="auto">
          <a:xfrm>
            <a:off x="899107" y="2782229"/>
            <a:ext cx="3444293" cy="2673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600"/>
            </a:lvl1pPr>
            <a:lvl2pPr marL="272250" indent="0">
              <a:buNone/>
              <a:defRPr/>
            </a:lvl2pPr>
            <a:lvl3pPr marL="538650" indent="0">
              <a:buNone/>
              <a:defRPr/>
            </a:lvl3pPr>
            <a:lvl4pPr marL="822622" indent="0">
              <a:buNone/>
              <a:defRPr/>
            </a:lvl4pPr>
            <a:lvl5pPr marL="1038622" indent="0">
              <a:buNone/>
              <a:defRPr/>
            </a:lvl5pPr>
          </a:lstStyle>
          <a:p>
            <a:pPr lvl="0"/>
            <a:r>
              <a:rPr lang="en-US" noProof="0" dirty="0"/>
              <a:t>info@gs1us.org</a:t>
            </a:r>
          </a:p>
        </p:txBody>
      </p:sp>
      <p:sp>
        <p:nvSpPr>
          <p:cNvPr id="94" name="Text Placeholder 5"/>
          <p:cNvSpPr>
            <a:spLocks noGrp="1"/>
          </p:cNvSpPr>
          <p:nvPr>
            <p:ph type="body" sz="quarter" idx="28" hasCustomPrompt="1"/>
          </p:nvPr>
        </p:nvSpPr>
        <p:spPr>
          <a:xfrm>
            <a:off x="4823998" y="1676400"/>
            <a:ext cx="3792294" cy="276280"/>
          </a:xfrm>
          <a:prstGeom prst="rect">
            <a:avLst/>
          </a:prstGeom>
        </p:spPr>
        <p:txBody>
          <a:bodyPr lIns="108000" tIns="0" rIns="144000" bIns="0">
            <a:noAutofit/>
          </a:bodyPr>
          <a:lstStyle>
            <a:lvl1pPr marL="0" indent="0">
              <a:buFontTx/>
              <a:buNone/>
              <a:defRPr sz="1600" b="1" i="0"/>
            </a:lvl1pPr>
          </a:lstStyle>
          <a:p>
            <a:pPr lvl="0"/>
            <a:r>
              <a:rPr lang="en-US" noProof="0" dirty="0"/>
              <a:t>Name</a:t>
            </a:r>
          </a:p>
        </p:txBody>
      </p:sp>
      <p:sp>
        <p:nvSpPr>
          <p:cNvPr id="95" name="Text Placeholder 2"/>
          <p:cNvSpPr>
            <a:spLocks noGrp="1"/>
          </p:cNvSpPr>
          <p:nvPr>
            <p:ph idx="29" hasCustomPrompt="1"/>
          </p:nvPr>
        </p:nvSpPr>
        <p:spPr bwMode="auto">
          <a:xfrm>
            <a:off x="4823997" y="1957330"/>
            <a:ext cx="3790637" cy="557270"/>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74250" indent="0">
              <a:lnSpc>
                <a:spcPct val="100000"/>
              </a:lnSpc>
              <a:buNone/>
              <a:defRPr sz="1600"/>
            </a:lvl1pPr>
            <a:lvl2pPr marL="272250" indent="0">
              <a:buNone/>
              <a:defRPr/>
            </a:lvl2pPr>
            <a:lvl3pPr marL="538650" indent="0">
              <a:buNone/>
              <a:defRPr/>
            </a:lvl3pPr>
            <a:lvl4pPr marL="822622" indent="0">
              <a:buNone/>
              <a:defRPr/>
            </a:lvl4pPr>
            <a:lvl5pPr marL="1038622" indent="0">
              <a:buNone/>
              <a:defRPr/>
            </a:lvl5pPr>
          </a:lstStyle>
          <a:p>
            <a:r>
              <a:rPr lang="en-US" noProof="0" dirty="0"/>
              <a:t>First Line Title</a:t>
            </a:r>
            <a:br>
              <a:rPr lang="en-US" noProof="0" dirty="0"/>
            </a:br>
            <a:r>
              <a:rPr lang="en-US" noProof="0" dirty="0"/>
              <a:t>Second Line Title</a:t>
            </a:r>
          </a:p>
        </p:txBody>
      </p:sp>
      <p:sp>
        <p:nvSpPr>
          <p:cNvPr id="96" name="TextBox 95"/>
          <p:cNvSpPr txBox="1"/>
          <p:nvPr userDrawn="1"/>
        </p:nvSpPr>
        <p:spPr>
          <a:xfrm>
            <a:off x="4948077" y="2545068"/>
            <a:ext cx="195527" cy="246221"/>
          </a:xfrm>
          <a:prstGeom prst="rect">
            <a:avLst/>
          </a:prstGeom>
          <a:noFill/>
        </p:spPr>
        <p:txBody>
          <a:bodyPr wrap="square" lIns="0" tIns="0" rIns="0" bIns="0" rtlCol="0">
            <a:spAutoFit/>
          </a:bodyPr>
          <a:lstStyle/>
          <a:p>
            <a:pPr marL="0" lvl="3" defTabSz="914310">
              <a:defRPr/>
            </a:pPr>
            <a:r>
              <a:rPr lang="en-US" sz="1600" b="1" dirty="0">
                <a:solidFill>
                  <a:srgbClr val="002C6C"/>
                </a:solidFill>
              </a:rPr>
              <a:t>T</a:t>
            </a:r>
            <a:endParaRPr lang="en-US" sz="1600" dirty="0">
              <a:solidFill>
                <a:srgbClr val="454545"/>
              </a:solidFill>
            </a:endParaRPr>
          </a:p>
        </p:txBody>
      </p:sp>
      <p:sp>
        <p:nvSpPr>
          <p:cNvPr id="97" name="TextBox 96"/>
          <p:cNvSpPr txBox="1"/>
          <p:nvPr userDrawn="1"/>
        </p:nvSpPr>
        <p:spPr>
          <a:xfrm>
            <a:off x="4948077" y="2809392"/>
            <a:ext cx="195527" cy="246221"/>
          </a:xfrm>
          <a:prstGeom prst="rect">
            <a:avLst/>
          </a:prstGeom>
          <a:noFill/>
        </p:spPr>
        <p:txBody>
          <a:bodyPr wrap="square" lIns="0" tIns="0" rIns="0" bIns="0" rtlCol="0">
            <a:spAutoFit/>
          </a:bodyPr>
          <a:lstStyle/>
          <a:p>
            <a:pPr marL="0" lvl="3" defTabSz="914310">
              <a:defRPr/>
            </a:pPr>
            <a:r>
              <a:rPr lang="en-US" sz="1600" b="1" dirty="0">
                <a:solidFill>
                  <a:srgbClr val="002C6C"/>
                </a:solidFill>
              </a:rPr>
              <a:t>E</a:t>
            </a:r>
            <a:endParaRPr lang="en-US" sz="1600" dirty="0">
              <a:solidFill>
                <a:srgbClr val="454545"/>
              </a:solidFill>
            </a:endParaRPr>
          </a:p>
        </p:txBody>
      </p:sp>
      <p:sp>
        <p:nvSpPr>
          <p:cNvPr id="98" name="Text Placeholder 2"/>
          <p:cNvSpPr>
            <a:spLocks noGrp="1"/>
          </p:cNvSpPr>
          <p:nvPr>
            <p:ph idx="30" hasCustomPrompt="1"/>
          </p:nvPr>
        </p:nvSpPr>
        <p:spPr bwMode="auto">
          <a:xfrm>
            <a:off x="5170341" y="2520733"/>
            <a:ext cx="3444293" cy="2548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600"/>
            </a:lvl1pPr>
            <a:lvl2pPr marL="272250" indent="0">
              <a:buNone/>
              <a:defRPr/>
            </a:lvl2pPr>
            <a:lvl3pPr marL="538650" indent="0">
              <a:buNone/>
              <a:defRPr/>
            </a:lvl3pPr>
            <a:lvl4pPr marL="822622" indent="0">
              <a:buNone/>
              <a:defRPr/>
            </a:lvl4pPr>
            <a:lvl5pPr marL="1038622" indent="0">
              <a:buNone/>
              <a:defRPr/>
            </a:lvl5pPr>
          </a:lstStyle>
          <a:p>
            <a:pPr lvl="0"/>
            <a:r>
              <a:rPr lang="en-US" noProof="0" dirty="0"/>
              <a:t>+1 </a:t>
            </a:r>
            <a:r>
              <a:rPr lang="en-US" noProof="0" dirty="0" err="1"/>
              <a:t>xxx.xxx.xxxx</a:t>
            </a:r>
            <a:endParaRPr lang="en-US" noProof="0" dirty="0"/>
          </a:p>
        </p:txBody>
      </p:sp>
      <p:sp>
        <p:nvSpPr>
          <p:cNvPr id="99" name="Text Placeholder 2"/>
          <p:cNvSpPr>
            <a:spLocks noGrp="1"/>
          </p:cNvSpPr>
          <p:nvPr>
            <p:ph idx="31" hasCustomPrompt="1"/>
          </p:nvPr>
        </p:nvSpPr>
        <p:spPr bwMode="auto">
          <a:xfrm>
            <a:off x="5170341" y="2782229"/>
            <a:ext cx="3444293" cy="2673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600"/>
            </a:lvl1pPr>
            <a:lvl2pPr marL="272250" indent="0">
              <a:buNone/>
              <a:defRPr/>
            </a:lvl2pPr>
            <a:lvl3pPr marL="538650" indent="0">
              <a:buNone/>
              <a:defRPr/>
            </a:lvl3pPr>
            <a:lvl4pPr marL="822622" indent="0">
              <a:buNone/>
              <a:defRPr/>
            </a:lvl4pPr>
            <a:lvl5pPr marL="1038622" indent="0">
              <a:buNone/>
              <a:defRPr/>
            </a:lvl5pPr>
          </a:lstStyle>
          <a:p>
            <a:pPr lvl="0"/>
            <a:r>
              <a:rPr lang="en-US" noProof="0" dirty="0"/>
              <a:t>info@gs1us.org</a:t>
            </a:r>
          </a:p>
        </p:txBody>
      </p:sp>
      <p:sp>
        <p:nvSpPr>
          <p:cNvPr id="100" name="Text Placeholder 5"/>
          <p:cNvSpPr>
            <a:spLocks noGrp="1"/>
          </p:cNvSpPr>
          <p:nvPr>
            <p:ph type="body" sz="quarter" idx="32" hasCustomPrompt="1"/>
          </p:nvPr>
        </p:nvSpPr>
        <p:spPr>
          <a:xfrm>
            <a:off x="552764" y="3554286"/>
            <a:ext cx="3792294" cy="276280"/>
          </a:xfrm>
          <a:prstGeom prst="rect">
            <a:avLst/>
          </a:prstGeom>
        </p:spPr>
        <p:txBody>
          <a:bodyPr lIns="108000" tIns="0" rIns="144000" bIns="0">
            <a:noAutofit/>
          </a:bodyPr>
          <a:lstStyle>
            <a:lvl1pPr marL="0" indent="0">
              <a:buFontTx/>
              <a:buNone/>
              <a:defRPr sz="1600" b="1" i="0"/>
            </a:lvl1pPr>
          </a:lstStyle>
          <a:p>
            <a:pPr lvl="0"/>
            <a:r>
              <a:rPr lang="en-US" noProof="0" dirty="0"/>
              <a:t>Name</a:t>
            </a:r>
          </a:p>
        </p:txBody>
      </p:sp>
      <p:sp>
        <p:nvSpPr>
          <p:cNvPr id="101" name="Text Placeholder 2"/>
          <p:cNvSpPr>
            <a:spLocks noGrp="1"/>
          </p:cNvSpPr>
          <p:nvPr>
            <p:ph idx="33" hasCustomPrompt="1"/>
          </p:nvPr>
        </p:nvSpPr>
        <p:spPr bwMode="auto">
          <a:xfrm>
            <a:off x="552763" y="3835216"/>
            <a:ext cx="3790637" cy="557270"/>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74250" indent="0">
              <a:lnSpc>
                <a:spcPct val="100000"/>
              </a:lnSpc>
              <a:buNone/>
              <a:defRPr sz="1600"/>
            </a:lvl1pPr>
            <a:lvl2pPr marL="272250" indent="0">
              <a:buNone/>
              <a:defRPr/>
            </a:lvl2pPr>
            <a:lvl3pPr marL="538650" indent="0">
              <a:buNone/>
              <a:defRPr/>
            </a:lvl3pPr>
            <a:lvl4pPr marL="822622" indent="0">
              <a:buNone/>
              <a:defRPr/>
            </a:lvl4pPr>
            <a:lvl5pPr marL="1038622" indent="0">
              <a:buNone/>
              <a:defRPr/>
            </a:lvl5pPr>
          </a:lstStyle>
          <a:p>
            <a:r>
              <a:rPr lang="en-US" noProof="0" dirty="0"/>
              <a:t>First Line Title</a:t>
            </a:r>
            <a:br>
              <a:rPr lang="en-US" noProof="0" dirty="0"/>
            </a:br>
            <a:r>
              <a:rPr lang="en-US" noProof="0" dirty="0"/>
              <a:t>Second Line Title</a:t>
            </a:r>
          </a:p>
        </p:txBody>
      </p:sp>
      <p:sp>
        <p:nvSpPr>
          <p:cNvPr id="102" name="TextBox 101"/>
          <p:cNvSpPr txBox="1"/>
          <p:nvPr userDrawn="1"/>
        </p:nvSpPr>
        <p:spPr>
          <a:xfrm>
            <a:off x="676843" y="4422954"/>
            <a:ext cx="195527" cy="246221"/>
          </a:xfrm>
          <a:prstGeom prst="rect">
            <a:avLst/>
          </a:prstGeom>
          <a:noFill/>
        </p:spPr>
        <p:txBody>
          <a:bodyPr wrap="square" lIns="0" tIns="0" rIns="0" bIns="0" rtlCol="0">
            <a:spAutoFit/>
          </a:bodyPr>
          <a:lstStyle/>
          <a:p>
            <a:pPr marL="0" lvl="3" defTabSz="914310">
              <a:defRPr/>
            </a:pPr>
            <a:r>
              <a:rPr lang="en-US" sz="1600" b="1" dirty="0">
                <a:solidFill>
                  <a:srgbClr val="002C6C"/>
                </a:solidFill>
              </a:rPr>
              <a:t>T</a:t>
            </a:r>
            <a:endParaRPr lang="en-US" sz="1600" dirty="0">
              <a:solidFill>
                <a:srgbClr val="454545"/>
              </a:solidFill>
            </a:endParaRPr>
          </a:p>
        </p:txBody>
      </p:sp>
      <p:sp>
        <p:nvSpPr>
          <p:cNvPr id="103" name="TextBox 102"/>
          <p:cNvSpPr txBox="1"/>
          <p:nvPr userDrawn="1"/>
        </p:nvSpPr>
        <p:spPr>
          <a:xfrm>
            <a:off x="676843" y="4687278"/>
            <a:ext cx="195527" cy="246221"/>
          </a:xfrm>
          <a:prstGeom prst="rect">
            <a:avLst/>
          </a:prstGeom>
          <a:noFill/>
        </p:spPr>
        <p:txBody>
          <a:bodyPr wrap="square" lIns="0" tIns="0" rIns="0" bIns="0" rtlCol="0">
            <a:spAutoFit/>
          </a:bodyPr>
          <a:lstStyle/>
          <a:p>
            <a:pPr marL="0" lvl="3" defTabSz="914310">
              <a:defRPr/>
            </a:pPr>
            <a:r>
              <a:rPr lang="en-US" sz="1600" b="1" dirty="0">
                <a:solidFill>
                  <a:srgbClr val="002C6C"/>
                </a:solidFill>
              </a:rPr>
              <a:t>E</a:t>
            </a:r>
            <a:endParaRPr lang="en-US" sz="1600" dirty="0">
              <a:solidFill>
                <a:srgbClr val="454545"/>
              </a:solidFill>
            </a:endParaRPr>
          </a:p>
        </p:txBody>
      </p:sp>
      <p:sp>
        <p:nvSpPr>
          <p:cNvPr id="104" name="Text Placeholder 2"/>
          <p:cNvSpPr>
            <a:spLocks noGrp="1"/>
          </p:cNvSpPr>
          <p:nvPr>
            <p:ph idx="34" hasCustomPrompt="1"/>
          </p:nvPr>
        </p:nvSpPr>
        <p:spPr bwMode="auto">
          <a:xfrm>
            <a:off x="899107" y="4398619"/>
            <a:ext cx="3444293" cy="2548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600"/>
            </a:lvl1pPr>
            <a:lvl2pPr marL="272250" indent="0">
              <a:buNone/>
              <a:defRPr/>
            </a:lvl2pPr>
            <a:lvl3pPr marL="538650" indent="0">
              <a:buNone/>
              <a:defRPr/>
            </a:lvl3pPr>
            <a:lvl4pPr marL="822622" indent="0">
              <a:buNone/>
              <a:defRPr/>
            </a:lvl4pPr>
            <a:lvl5pPr marL="1038622" indent="0">
              <a:buNone/>
              <a:defRPr/>
            </a:lvl5pPr>
          </a:lstStyle>
          <a:p>
            <a:pPr lvl="0"/>
            <a:r>
              <a:rPr lang="en-US" noProof="0" dirty="0"/>
              <a:t>+1 </a:t>
            </a:r>
            <a:r>
              <a:rPr lang="en-US" noProof="0" dirty="0" err="1"/>
              <a:t>xxx.xxx.xxxx</a:t>
            </a:r>
            <a:endParaRPr lang="en-US" noProof="0" dirty="0"/>
          </a:p>
        </p:txBody>
      </p:sp>
      <p:sp>
        <p:nvSpPr>
          <p:cNvPr id="105" name="Text Placeholder 2"/>
          <p:cNvSpPr>
            <a:spLocks noGrp="1"/>
          </p:cNvSpPr>
          <p:nvPr>
            <p:ph idx="35" hasCustomPrompt="1"/>
          </p:nvPr>
        </p:nvSpPr>
        <p:spPr bwMode="auto">
          <a:xfrm>
            <a:off x="899107" y="4660115"/>
            <a:ext cx="3444293" cy="2673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600"/>
            </a:lvl1pPr>
            <a:lvl2pPr marL="272250" indent="0">
              <a:buNone/>
              <a:defRPr/>
            </a:lvl2pPr>
            <a:lvl3pPr marL="538650" indent="0">
              <a:buNone/>
              <a:defRPr/>
            </a:lvl3pPr>
            <a:lvl4pPr marL="822622" indent="0">
              <a:buNone/>
              <a:defRPr/>
            </a:lvl4pPr>
            <a:lvl5pPr marL="1038622" indent="0">
              <a:buNone/>
              <a:defRPr/>
            </a:lvl5pPr>
          </a:lstStyle>
          <a:p>
            <a:pPr lvl="0"/>
            <a:r>
              <a:rPr lang="en-US" noProof="0" dirty="0"/>
              <a:t>info@gs1us.org</a:t>
            </a:r>
          </a:p>
        </p:txBody>
      </p:sp>
      <p:sp>
        <p:nvSpPr>
          <p:cNvPr id="106" name="Text Placeholder 5"/>
          <p:cNvSpPr>
            <a:spLocks noGrp="1"/>
          </p:cNvSpPr>
          <p:nvPr>
            <p:ph type="body" sz="quarter" idx="36" hasCustomPrompt="1"/>
          </p:nvPr>
        </p:nvSpPr>
        <p:spPr>
          <a:xfrm>
            <a:off x="4823998" y="3554286"/>
            <a:ext cx="3792294" cy="276280"/>
          </a:xfrm>
          <a:prstGeom prst="rect">
            <a:avLst/>
          </a:prstGeom>
        </p:spPr>
        <p:txBody>
          <a:bodyPr lIns="108000" tIns="0" rIns="144000" bIns="0">
            <a:noAutofit/>
          </a:bodyPr>
          <a:lstStyle>
            <a:lvl1pPr marL="0" indent="0">
              <a:buFontTx/>
              <a:buNone/>
              <a:defRPr sz="1600" b="1" i="0"/>
            </a:lvl1pPr>
          </a:lstStyle>
          <a:p>
            <a:pPr lvl="0"/>
            <a:r>
              <a:rPr lang="en-US" noProof="0" dirty="0"/>
              <a:t>Name</a:t>
            </a:r>
          </a:p>
        </p:txBody>
      </p:sp>
      <p:sp>
        <p:nvSpPr>
          <p:cNvPr id="107" name="Text Placeholder 2"/>
          <p:cNvSpPr>
            <a:spLocks noGrp="1"/>
          </p:cNvSpPr>
          <p:nvPr>
            <p:ph idx="37" hasCustomPrompt="1"/>
          </p:nvPr>
        </p:nvSpPr>
        <p:spPr bwMode="auto">
          <a:xfrm>
            <a:off x="4823997" y="3835216"/>
            <a:ext cx="3790637" cy="557270"/>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74250" indent="0">
              <a:lnSpc>
                <a:spcPct val="100000"/>
              </a:lnSpc>
              <a:buNone/>
              <a:defRPr sz="1600"/>
            </a:lvl1pPr>
            <a:lvl2pPr marL="272250" indent="0">
              <a:buNone/>
              <a:defRPr/>
            </a:lvl2pPr>
            <a:lvl3pPr marL="538650" indent="0">
              <a:buNone/>
              <a:defRPr/>
            </a:lvl3pPr>
            <a:lvl4pPr marL="822622" indent="0">
              <a:buNone/>
              <a:defRPr/>
            </a:lvl4pPr>
            <a:lvl5pPr marL="1038622" indent="0">
              <a:buNone/>
              <a:defRPr/>
            </a:lvl5pPr>
          </a:lstStyle>
          <a:p>
            <a:r>
              <a:rPr lang="en-US" noProof="0" dirty="0"/>
              <a:t>First Line Title</a:t>
            </a:r>
            <a:br>
              <a:rPr lang="en-US" noProof="0" dirty="0"/>
            </a:br>
            <a:r>
              <a:rPr lang="en-US" noProof="0" dirty="0"/>
              <a:t>Second Line Title</a:t>
            </a:r>
          </a:p>
        </p:txBody>
      </p:sp>
      <p:sp>
        <p:nvSpPr>
          <p:cNvPr id="108" name="TextBox 107"/>
          <p:cNvSpPr txBox="1"/>
          <p:nvPr userDrawn="1"/>
        </p:nvSpPr>
        <p:spPr>
          <a:xfrm>
            <a:off x="4948077" y="4422954"/>
            <a:ext cx="195527" cy="246221"/>
          </a:xfrm>
          <a:prstGeom prst="rect">
            <a:avLst/>
          </a:prstGeom>
          <a:noFill/>
        </p:spPr>
        <p:txBody>
          <a:bodyPr wrap="square" lIns="0" tIns="0" rIns="0" bIns="0" rtlCol="0">
            <a:spAutoFit/>
          </a:bodyPr>
          <a:lstStyle/>
          <a:p>
            <a:pPr marL="0" lvl="3" defTabSz="914310">
              <a:defRPr/>
            </a:pPr>
            <a:r>
              <a:rPr lang="en-US" sz="1600" b="1" dirty="0">
                <a:solidFill>
                  <a:srgbClr val="002C6C"/>
                </a:solidFill>
              </a:rPr>
              <a:t>T</a:t>
            </a:r>
            <a:endParaRPr lang="en-US" sz="1600" dirty="0">
              <a:solidFill>
                <a:srgbClr val="454545"/>
              </a:solidFill>
            </a:endParaRPr>
          </a:p>
        </p:txBody>
      </p:sp>
      <p:sp>
        <p:nvSpPr>
          <p:cNvPr id="109" name="TextBox 108"/>
          <p:cNvSpPr txBox="1"/>
          <p:nvPr userDrawn="1"/>
        </p:nvSpPr>
        <p:spPr>
          <a:xfrm>
            <a:off x="4948077" y="4687278"/>
            <a:ext cx="195527" cy="246221"/>
          </a:xfrm>
          <a:prstGeom prst="rect">
            <a:avLst/>
          </a:prstGeom>
          <a:noFill/>
        </p:spPr>
        <p:txBody>
          <a:bodyPr wrap="square" lIns="0" tIns="0" rIns="0" bIns="0" rtlCol="0">
            <a:spAutoFit/>
          </a:bodyPr>
          <a:lstStyle/>
          <a:p>
            <a:pPr marL="0" lvl="3" defTabSz="914310">
              <a:defRPr/>
            </a:pPr>
            <a:r>
              <a:rPr lang="en-US" sz="1600" b="1" dirty="0">
                <a:solidFill>
                  <a:srgbClr val="002C6C"/>
                </a:solidFill>
              </a:rPr>
              <a:t>E</a:t>
            </a:r>
            <a:endParaRPr lang="en-US" sz="1600" dirty="0">
              <a:solidFill>
                <a:srgbClr val="454545"/>
              </a:solidFill>
            </a:endParaRPr>
          </a:p>
        </p:txBody>
      </p:sp>
      <p:sp>
        <p:nvSpPr>
          <p:cNvPr id="110" name="Text Placeholder 2"/>
          <p:cNvSpPr>
            <a:spLocks noGrp="1"/>
          </p:cNvSpPr>
          <p:nvPr>
            <p:ph idx="38" hasCustomPrompt="1"/>
          </p:nvPr>
        </p:nvSpPr>
        <p:spPr bwMode="auto">
          <a:xfrm>
            <a:off x="5170341" y="4398619"/>
            <a:ext cx="3444293" cy="2548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600"/>
            </a:lvl1pPr>
            <a:lvl2pPr marL="272250" indent="0">
              <a:buNone/>
              <a:defRPr/>
            </a:lvl2pPr>
            <a:lvl3pPr marL="538650" indent="0">
              <a:buNone/>
              <a:defRPr/>
            </a:lvl3pPr>
            <a:lvl4pPr marL="822622" indent="0">
              <a:buNone/>
              <a:defRPr/>
            </a:lvl4pPr>
            <a:lvl5pPr marL="1038622" indent="0">
              <a:buNone/>
              <a:defRPr/>
            </a:lvl5pPr>
          </a:lstStyle>
          <a:p>
            <a:pPr lvl="0"/>
            <a:r>
              <a:rPr lang="en-US" noProof="0" dirty="0"/>
              <a:t>+1 </a:t>
            </a:r>
            <a:r>
              <a:rPr lang="en-US" noProof="0" dirty="0" err="1"/>
              <a:t>xxx.xxx.xxxx</a:t>
            </a:r>
            <a:endParaRPr lang="en-US" noProof="0" dirty="0"/>
          </a:p>
        </p:txBody>
      </p:sp>
      <p:sp>
        <p:nvSpPr>
          <p:cNvPr id="111" name="Text Placeholder 2"/>
          <p:cNvSpPr>
            <a:spLocks noGrp="1"/>
          </p:cNvSpPr>
          <p:nvPr>
            <p:ph idx="39" hasCustomPrompt="1"/>
          </p:nvPr>
        </p:nvSpPr>
        <p:spPr bwMode="auto">
          <a:xfrm>
            <a:off x="5170341" y="4660115"/>
            <a:ext cx="3444293" cy="2673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600"/>
            </a:lvl1pPr>
            <a:lvl2pPr marL="272250" indent="0">
              <a:buNone/>
              <a:defRPr/>
            </a:lvl2pPr>
            <a:lvl3pPr marL="538650" indent="0">
              <a:buNone/>
              <a:defRPr/>
            </a:lvl3pPr>
            <a:lvl4pPr marL="822622" indent="0">
              <a:buNone/>
              <a:defRPr/>
            </a:lvl4pPr>
            <a:lvl5pPr marL="1038622" indent="0">
              <a:buNone/>
              <a:defRPr/>
            </a:lvl5pPr>
          </a:lstStyle>
          <a:p>
            <a:pPr lvl="0"/>
            <a:r>
              <a:rPr lang="en-US" noProof="0" dirty="0"/>
              <a:t>info@gs1us.org</a:t>
            </a:r>
          </a:p>
        </p:txBody>
      </p:sp>
    </p:spTree>
    <p:extLst>
      <p:ext uri="{BB962C8B-B14F-4D97-AF65-F5344CB8AC3E}">
        <p14:creationId xmlns:p14="http://schemas.microsoft.com/office/powerpoint/2010/main" val="19462840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Title</a:t>
            </a:r>
          </a:p>
        </p:txBody>
      </p:sp>
      <p:sp>
        <p:nvSpPr>
          <p:cNvPr id="4" name="Slide Number Placeholder 3"/>
          <p:cNvSpPr>
            <a:spLocks noGrp="1"/>
          </p:cNvSpPr>
          <p:nvPr>
            <p:ph type="sldNum" sz="quarter" idx="10"/>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Tree>
    <p:extLst>
      <p:ext uri="{BB962C8B-B14F-4D97-AF65-F5344CB8AC3E}">
        <p14:creationId xmlns:p14="http://schemas.microsoft.com/office/powerpoint/2010/main" val="1848855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noProof="0"/>
              <a:t>Click to Edit Title</a:t>
            </a:r>
          </a:p>
        </p:txBody>
      </p:sp>
      <p:sp>
        <p:nvSpPr>
          <p:cNvPr id="8" name="Text Placeholder 2"/>
          <p:cNvSpPr>
            <a:spLocks noGrp="1"/>
          </p:cNvSpPr>
          <p:nvPr>
            <p:ph idx="11" hasCustomPrompt="1"/>
          </p:nvPr>
        </p:nvSpPr>
        <p:spPr bwMode="auto">
          <a:xfrm>
            <a:off x="552763" y="1455209"/>
            <a:ext cx="8043777" cy="4545542"/>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274320" indent="-274320">
              <a:buClr>
                <a:schemeClr val="accent6"/>
              </a:buClr>
              <a:defRPr/>
            </a:lvl1pPr>
            <a:lvl2pPr marL="548640" indent="-274320">
              <a:buClr>
                <a:schemeClr val="accent6"/>
              </a:buClr>
              <a:defRPr/>
            </a:lvl2pPr>
            <a:lvl3pPr indent="-274320">
              <a:buClr>
                <a:schemeClr val="accent6"/>
              </a:buClr>
              <a:defRPr/>
            </a:lvl3pPr>
            <a:lvl4pPr marL="1115568" indent="-274320">
              <a:buClr>
                <a:schemeClr val="accent6"/>
              </a:buClr>
              <a:defRPr/>
            </a:lvl4pPr>
            <a:lvl5pPr marL="1371600" indent="-274320">
              <a:buClr>
                <a:schemeClr val="accent6"/>
              </a:buClr>
              <a:defRPr/>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Tree>
    <p:extLst>
      <p:ext uri="{BB962C8B-B14F-4D97-AF65-F5344CB8AC3E}">
        <p14:creationId xmlns:p14="http://schemas.microsoft.com/office/powerpoint/2010/main" val="14632353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3" y="2288513"/>
            <a:ext cx="8044541" cy="371223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274320" indent="-274320">
              <a:buClr>
                <a:schemeClr val="accent6"/>
              </a:buClr>
              <a:defRPr/>
            </a:lvl1pPr>
            <a:lvl2pPr marL="548640" indent="-274320">
              <a:buClr>
                <a:schemeClr val="accent6"/>
              </a:buClr>
              <a:defRPr/>
            </a:lvl2pPr>
            <a:lvl3pPr indent="-274320">
              <a:buClr>
                <a:schemeClr val="accent6"/>
              </a:buClr>
              <a:defRPr/>
            </a:lvl3pPr>
            <a:lvl4pPr marL="1115568" indent="-274320">
              <a:buClr>
                <a:schemeClr val="accent6"/>
              </a:buClr>
              <a:defRPr/>
            </a:lvl4pPr>
            <a:lvl5pPr marL="1371600" indent="-274320">
              <a:buClr>
                <a:schemeClr val="accent6"/>
              </a:buClr>
              <a:defRPr/>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Text Placeholder 5"/>
          <p:cNvSpPr>
            <a:spLocks noGrp="1"/>
          </p:cNvSpPr>
          <p:nvPr>
            <p:ph type="body" sz="quarter" idx="11" hasCustomPrompt="1"/>
          </p:nvPr>
        </p:nvSpPr>
        <p:spPr>
          <a:xfrm>
            <a:off x="552763" y="1456330"/>
            <a:ext cx="8044137" cy="786823"/>
          </a:xfrm>
          <a:prstGeom prst="rect">
            <a:avLst/>
          </a:prstGeom>
        </p:spPr>
        <p:txBody>
          <a:bodyPr>
            <a:normAutofit/>
          </a:bodyPr>
          <a:lstStyle>
            <a:lvl1pPr marL="0" indent="0">
              <a:buFontTx/>
              <a:buNone/>
              <a:defRPr sz="2000" b="1" i="0" baseline="0">
                <a:solidFill>
                  <a:schemeClr val="accent6"/>
                </a:solidFill>
              </a:defRPr>
            </a:lvl1pPr>
          </a:lstStyle>
          <a:p>
            <a:pPr lvl="0"/>
            <a:r>
              <a:rPr lang="en-US" noProof="0"/>
              <a:t>Click to edit text. Main idea, quote, or phrase two lines and under may go in this text box. </a:t>
            </a:r>
          </a:p>
        </p:txBody>
      </p:sp>
      <p:sp>
        <p:nvSpPr>
          <p:cNvPr id="5" name="Slide Number Placeholder 4"/>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2" name="Title 1"/>
          <p:cNvSpPr>
            <a:spLocks noGrp="1"/>
          </p:cNvSpPr>
          <p:nvPr>
            <p:ph type="title" hasCustomPrompt="1"/>
          </p:nvPr>
        </p:nvSpPr>
        <p:spPr/>
        <p:txBody>
          <a:bodyPr/>
          <a:lstStyle/>
          <a:p>
            <a:r>
              <a:rPr lang="en-US" noProof="0"/>
              <a:t>Click to Edit Title</a:t>
            </a:r>
          </a:p>
        </p:txBody>
      </p:sp>
    </p:spTree>
    <p:extLst>
      <p:ext uri="{BB962C8B-B14F-4D97-AF65-F5344CB8AC3E}">
        <p14:creationId xmlns:p14="http://schemas.microsoft.com/office/powerpoint/2010/main" val="39620657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Title</a:t>
            </a:r>
          </a:p>
        </p:txBody>
      </p:sp>
      <p:sp>
        <p:nvSpPr>
          <p:cNvPr id="16" name="Text Placeholder 5"/>
          <p:cNvSpPr>
            <a:spLocks noGrp="1"/>
          </p:cNvSpPr>
          <p:nvPr>
            <p:ph type="body" sz="quarter" idx="15" hasCustomPrompt="1"/>
          </p:nvPr>
        </p:nvSpPr>
        <p:spPr>
          <a:xfrm>
            <a:off x="546018" y="1455430"/>
            <a:ext cx="3784756" cy="737544"/>
          </a:xfrm>
          <a:prstGeom prst="rect">
            <a:avLst/>
          </a:prstGeom>
        </p:spPr>
        <p:txBody>
          <a:bodyPr anchor="b" anchorCtr="0">
            <a:noAutofit/>
          </a:bodyPr>
          <a:lstStyle>
            <a:lvl1pPr marL="0" indent="0">
              <a:buFontTx/>
              <a:buNone/>
              <a:defRPr sz="2000" b="1" i="0"/>
            </a:lvl1pPr>
          </a:lstStyle>
          <a:p>
            <a:pPr lvl="0"/>
            <a:r>
              <a:rPr lang="en-US" noProof="0"/>
              <a:t>Click to edit heading</a:t>
            </a:r>
          </a:p>
        </p:txBody>
      </p:sp>
      <p:sp>
        <p:nvSpPr>
          <p:cNvPr id="18" name="Text Placeholder 12"/>
          <p:cNvSpPr>
            <a:spLocks noGrp="1"/>
          </p:cNvSpPr>
          <p:nvPr>
            <p:ph type="body" sz="quarter" idx="17" hasCustomPrompt="1"/>
          </p:nvPr>
        </p:nvSpPr>
        <p:spPr>
          <a:xfrm>
            <a:off x="547187" y="2233086"/>
            <a:ext cx="3780956" cy="3766995"/>
          </a:xfrm>
          <a:prstGeom prst="rect">
            <a:avLst/>
          </a:prstGeom>
        </p:spPr>
        <p:txBody>
          <a:bodyPr>
            <a:noAutofit/>
          </a:bodyPr>
          <a:lstStyle>
            <a:lvl1pPr marL="274320" indent="-274320">
              <a:lnSpc>
                <a:spcPct val="100000"/>
              </a:lnSpc>
              <a:buClr>
                <a:schemeClr val="accent6"/>
              </a:buClr>
              <a:defRPr sz="1500"/>
            </a:lvl1pPr>
            <a:lvl2pPr marL="548640" indent="-274320">
              <a:lnSpc>
                <a:spcPct val="100000"/>
              </a:lnSpc>
              <a:buClr>
                <a:schemeClr val="accent6"/>
              </a:buClr>
              <a:defRPr sz="1500"/>
            </a:lvl2pPr>
            <a:lvl3pPr indent="-274320">
              <a:lnSpc>
                <a:spcPct val="100000"/>
              </a:lnSpc>
              <a:buClr>
                <a:schemeClr val="accent6"/>
              </a:buClr>
              <a:defRPr sz="1500"/>
            </a:lvl3pPr>
            <a:lvl4pPr marL="1115568" indent="-274320">
              <a:lnSpc>
                <a:spcPct val="100000"/>
              </a:lnSpc>
              <a:buClr>
                <a:schemeClr val="accent6"/>
              </a:buClr>
              <a:defRPr sz="1500"/>
            </a:lvl4pPr>
            <a:lvl5pPr marL="1371600" indent="-274320">
              <a:lnSpc>
                <a:spcPct val="100000"/>
              </a:lnSpc>
              <a:buClr>
                <a:schemeClr val="accent6"/>
              </a:buClr>
              <a:defRPr sz="15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9"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2000" b="1" i="0"/>
            </a:lvl1pPr>
          </a:lstStyle>
          <a:p>
            <a:pPr lvl="0"/>
            <a:r>
              <a:rPr lang="en-US" noProof="0"/>
              <a:t>Click to edit heading</a:t>
            </a:r>
          </a:p>
        </p:txBody>
      </p:sp>
      <p:sp>
        <p:nvSpPr>
          <p:cNvPr id="10" name="Text Placeholder 12"/>
          <p:cNvSpPr>
            <a:spLocks noGrp="1"/>
          </p:cNvSpPr>
          <p:nvPr>
            <p:ph type="body" sz="quarter" idx="20" hasCustomPrompt="1"/>
          </p:nvPr>
        </p:nvSpPr>
        <p:spPr>
          <a:xfrm>
            <a:off x="4813733" y="2233086"/>
            <a:ext cx="3780956" cy="3766995"/>
          </a:xfrm>
          <a:prstGeom prst="rect">
            <a:avLst/>
          </a:prstGeom>
        </p:spPr>
        <p:txBody>
          <a:bodyPr>
            <a:noAutofit/>
          </a:bodyPr>
          <a:lstStyle>
            <a:lvl1pPr marL="274320" indent="-274320">
              <a:lnSpc>
                <a:spcPct val="100000"/>
              </a:lnSpc>
              <a:buClr>
                <a:schemeClr val="accent6"/>
              </a:buClr>
              <a:defRPr sz="1500"/>
            </a:lvl1pPr>
            <a:lvl2pPr marL="548640" indent="-274320">
              <a:lnSpc>
                <a:spcPct val="100000"/>
              </a:lnSpc>
              <a:buClr>
                <a:schemeClr val="accent6"/>
              </a:buClr>
              <a:defRPr sz="1500"/>
            </a:lvl2pPr>
            <a:lvl3pPr indent="-274320">
              <a:lnSpc>
                <a:spcPct val="100000"/>
              </a:lnSpc>
              <a:buClr>
                <a:schemeClr val="accent6"/>
              </a:buClr>
              <a:defRPr sz="1500"/>
            </a:lvl3pPr>
            <a:lvl4pPr marL="1115568" indent="-274320">
              <a:lnSpc>
                <a:spcPct val="100000"/>
              </a:lnSpc>
              <a:buClr>
                <a:schemeClr val="accent6"/>
              </a:buClr>
              <a:defRPr sz="1500"/>
            </a:lvl4pPr>
            <a:lvl5pPr marL="1371600" indent="-274320">
              <a:lnSpc>
                <a:spcPct val="100000"/>
              </a:lnSpc>
              <a:buClr>
                <a:schemeClr val="accent6"/>
              </a:buClr>
              <a:defRPr sz="15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3171731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2000" b="1" i="0"/>
            </a:lvl1pPr>
          </a:lstStyle>
          <a:p>
            <a:pPr lvl="0"/>
            <a:r>
              <a:rPr lang="en-US" noProof="0"/>
              <a:t>Click to edit heading</a:t>
            </a:r>
          </a:p>
        </p:txBody>
      </p:sp>
      <p:sp>
        <p:nvSpPr>
          <p:cNvPr id="14"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marL="274320" indent="-274320">
              <a:lnSpc>
                <a:spcPct val="100000"/>
              </a:lnSpc>
              <a:buClr>
                <a:schemeClr val="accent6"/>
              </a:buClr>
              <a:defRPr sz="1500"/>
            </a:lvl1pPr>
            <a:lvl2pPr marL="548640" indent="-274320">
              <a:lnSpc>
                <a:spcPct val="100000"/>
              </a:lnSpc>
              <a:buClr>
                <a:schemeClr val="accent6"/>
              </a:buClr>
              <a:defRPr sz="1500"/>
            </a:lvl2pPr>
            <a:lvl3pPr indent="-274320">
              <a:lnSpc>
                <a:spcPct val="100000"/>
              </a:lnSpc>
              <a:buClr>
                <a:schemeClr val="accent6"/>
              </a:buClr>
              <a:defRPr sz="1500"/>
            </a:lvl3pPr>
            <a:lvl4pPr marL="1115568" indent="-274320">
              <a:lnSpc>
                <a:spcPct val="100000"/>
              </a:lnSpc>
              <a:buClr>
                <a:schemeClr val="accent6"/>
              </a:buClr>
              <a:defRPr sz="1500"/>
            </a:lvl4pPr>
            <a:lvl5pPr marL="1371600" indent="-274320">
              <a:lnSpc>
                <a:spcPct val="100000"/>
              </a:lnSpc>
              <a:buClr>
                <a:schemeClr val="accent6"/>
              </a:buClr>
              <a:defRPr sz="15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Picture Placeholder 4"/>
          <p:cNvSpPr>
            <a:spLocks noGrp="1"/>
          </p:cNvSpPr>
          <p:nvPr>
            <p:ph type="pic" sz="quarter" idx="21" hasCustomPrompt="1"/>
          </p:nvPr>
        </p:nvSpPr>
        <p:spPr>
          <a:xfrm>
            <a:off x="4818525" y="1555311"/>
            <a:ext cx="3786598" cy="4298259"/>
          </a:xfrm>
          <a:prstGeom prst="rect">
            <a:avLst/>
          </a:prstGeom>
        </p:spPr>
        <p:txBody>
          <a:bodyPr anchor="t" anchorCtr="0">
            <a:normAutofit/>
          </a:bodyPr>
          <a:lstStyle>
            <a:lvl1pPr marL="0" indent="0">
              <a:buNone/>
              <a:defRPr sz="1400">
                <a:solidFill>
                  <a:schemeClr val="bg2"/>
                </a:solidFill>
              </a:defRPr>
            </a:lvl1pPr>
          </a:lstStyle>
          <a:p>
            <a:r>
              <a:rPr lang="en-US" noProof="0" dirty="0"/>
              <a:t>Photo Here </a:t>
            </a:r>
          </a:p>
        </p:txBody>
      </p:sp>
    </p:spTree>
    <p:extLst>
      <p:ext uri="{BB962C8B-B14F-4D97-AF65-F5344CB8AC3E}">
        <p14:creationId xmlns:p14="http://schemas.microsoft.com/office/powerpoint/2010/main" val="9075741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2000" b="1" i="0"/>
            </a:lvl1pPr>
          </a:lstStyle>
          <a:p>
            <a:pPr lvl="0"/>
            <a:r>
              <a:rPr lang="en-US" noProof="0"/>
              <a:t>Click to edit heading</a:t>
            </a:r>
          </a:p>
        </p:txBody>
      </p:sp>
      <p:sp>
        <p:nvSpPr>
          <p:cNvPr id="15"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marL="274320" indent="-274320">
              <a:lnSpc>
                <a:spcPct val="100000"/>
              </a:lnSpc>
              <a:buClr>
                <a:schemeClr val="accent6"/>
              </a:buClr>
              <a:buFont typeface="Arial" charset="0"/>
              <a:buChar char="•"/>
              <a:defRPr sz="1500"/>
            </a:lvl1pPr>
            <a:lvl2pPr marL="548640" indent="-274320">
              <a:lnSpc>
                <a:spcPct val="100000"/>
              </a:lnSpc>
              <a:buClr>
                <a:schemeClr val="accent6"/>
              </a:buClr>
              <a:defRPr sz="1500"/>
            </a:lvl2pPr>
            <a:lvl3pPr indent="-274320">
              <a:lnSpc>
                <a:spcPct val="100000"/>
              </a:lnSpc>
              <a:buClr>
                <a:schemeClr val="accent6"/>
              </a:buClr>
              <a:defRPr sz="1500"/>
            </a:lvl3pPr>
            <a:lvl4pPr marL="1115568" indent="-274320">
              <a:lnSpc>
                <a:spcPct val="100000"/>
              </a:lnSpc>
              <a:buClr>
                <a:schemeClr val="accent6"/>
              </a:buClr>
              <a:defRPr sz="1500"/>
            </a:lvl4pPr>
            <a:lvl5pPr marL="1371600" indent="-274320">
              <a:lnSpc>
                <a:spcPct val="100000"/>
              </a:lnSpc>
              <a:buClr>
                <a:schemeClr val="accent6"/>
              </a:buClr>
              <a:defRPr sz="15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0"/>
            <a:endParaRPr lang="en-US" noProof="0" dirty="0"/>
          </a:p>
        </p:txBody>
      </p:sp>
      <p:sp>
        <p:nvSpPr>
          <p:cNvPr id="8" name="Picture Placeholder 4"/>
          <p:cNvSpPr>
            <a:spLocks noGrp="1"/>
          </p:cNvSpPr>
          <p:nvPr>
            <p:ph type="pic" sz="quarter" idx="21" hasCustomPrompt="1"/>
          </p:nvPr>
        </p:nvSpPr>
        <p:spPr>
          <a:xfrm>
            <a:off x="4818525" y="1555312"/>
            <a:ext cx="3786598" cy="3160566"/>
          </a:xfrm>
          <a:prstGeom prst="rect">
            <a:avLst/>
          </a:prstGeom>
        </p:spPr>
        <p:txBody>
          <a:bodyPr anchor="t" anchorCtr="0">
            <a:normAutofit/>
          </a:bodyPr>
          <a:lstStyle>
            <a:lvl1pPr marL="0" indent="0">
              <a:buNone/>
              <a:defRPr sz="1400">
                <a:solidFill>
                  <a:schemeClr val="bg2"/>
                </a:solidFill>
              </a:defRPr>
            </a:lvl1pPr>
          </a:lstStyle>
          <a:p>
            <a:r>
              <a:rPr lang="en-US" noProof="0" dirty="0"/>
              <a:t>Photo Here </a:t>
            </a:r>
          </a:p>
        </p:txBody>
      </p:sp>
      <p:sp>
        <p:nvSpPr>
          <p:cNvPr id="9" name="Rectangle 8"/>
          <p:cNvSpPr/>
          <p:nvPr userDrawn="1"/>
        </p:nvSpPr>
        <p:spPr>
          <a:xfrm>
            <a:off x="4818429" y="4714933"/>
            <a:ext cx="3785269" cy="1141986"/>
          </a:xfrm>
          <a:prstGeom prst="rect">
            <a:avLst/>
          </a:prstGeom>
          <a:solidFill>
            <a:srgbClr val="BF83B9"/>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310" rtl="0" eaLnBrk="1" fontAlgn="auto" latinLnBrk="0" hangingPunct="1">
              <a:lnSpc>
                <a:spcPct val="110000"/>
              </a:lnSpc>
              <a:spcBef>
                <a:spcPts val="0"/>
              </a:spcBef>
              <a:spcAft>
                <a:spcPts val="0"/>
              </a:spcAft>
              <a:buClrTx/>
              <a:buSzTx/>
              <a:buFontTx/>
              <a:buNone/>
              <a:tabLst/>
              <a:defRPr/>
            </a:pPr>
            <a:endParaRPr lang="en-US" sz="1100" b="0" i="1" noProof="0" dirty="0">
              <a:solidFill>
                <a:schemeClr val="bg1"/>
              </a:solidFill>
            </a:endParaRPr>
          </a:p>
          <a:p>
            <a:pPr marL="0" marR="0" indent="0" algn="l" defTabSz="914310" rtl="0" eaLnBrk="1" fontAlgn="auto" latinLnBrk="0" hangingPunct="1">
              <a:lnSpc>
                <a:spcPct val="110000"/>
              </a:lnSpc>
              <a:spcBef>
                <a:spcPts val="0"/>
              </a:spcBef>
              <a:spcAft>
                <a:spcPts val="0"/>
              </a:spcAft>
              <a:buClrTx/>
              <a:buSzTx/>
              <a:buFontTx/>
              <a:buNone/>
              <a:tabLst/>
              <a:defRPr/>
            </a:pPr>
            <a:endParaRPr lang="en-US" sz="1100" b="0" i="1" noProof="0" dirty="0">
              <a:solidFill>
                <a:schemeClr val="bg1"/>
              </a:solidFill>
            </a:endParaRPr>
          </a:p>
          <a:p>
            <a:pPr algn="l">
              <a:lnSpc>
                <a:spcPct val="110000"/>
              </a:lnSpc>
            </a:pPr>
            <a:endParaRPr lang="en-US" sz="1100" b="0" i="1" noProof="0" dirty="0">
              <a:solidFill>
                <a:schemeClr val="bg1"/>
              </a:solidFill>
            </a:endParaRPr>
          </a:p>
        </p:txBody>
      </p:sp>
      <p:sp>
        <p:nvSpPr>
          <p:cNvPr id="10" name="Text Placeholder 6"/>
          <p:cNvSpPr>
            <a:spLocks noGrp="1"/>
          </p:cNvSpPr>
          <p:nvPr>
            <p:ph type="body" sz="quarter" idx="23" hasCustomPrompt="1"/>
          </p:nvPr>
        </p:nvSpPr>
        <p:spPr>
          <a:xfrm>
            <a:off x="4953000" y="4839676"/>
            <a:ext cx="3505200" cy="914400"/>
          </a:xfrm>
          <a:prstGeom prst="rect">
            <a:avLst/>
          </a:prstGeom>
        </p:spPr>
        <p:txBody>
          <a:bodyPr vert="horz" lIns="0" tIns="0" rIns="0" bIns="0"/>
          <a:lstStyle>
            <a:lvl1pPr marL="74250" marR="0" indent="0" algn="l" defTabSz="457155" rtl="0" eaLnBrk="1" fontAlgn="base" latinLnBrk="0" hangingPunct="1">
              <a:lnSpc>
                <a:spcPct val="110000"/>
              </a:lnSpc>
              <a:spcBef>
                <a:spcPts val="400"/>
              </a:spcBef>
              <a:spcAft>
                <a:spcPct val="0"/>
              </a:spcAft>
              <a:buClr>
                <a:schemeClr val="accent1"/>
              </a:buClr>
              <a:buSzTx/>
              <a:buFont typeface="Arial"/>
              <a:buNone/>
              <a:tabLst/>
              <a:defRPr sz="1100" b="0" i="1">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50" marR="0" lvl="0" indent="0" algn="l" defTabSz="457155" rtl="0" eaLnBrk="1" fontAlgn="base" latinLnBrk="0" hangingPunct="1">
              <a:lnSpc>
                <a:spcPct val="110000"/>
              </a:lnSpc>
              <a:spcBef>
                <a:spcPts val="400"/>
              </a:spcBef>
              <a:spcAft>
                <a:spcPct val="0"/>
              </a:spcAft>
              <a:buClr>
                <a:schemeClr val="accent1"/>
              </a:buClr>
              <a:buSzTx/>
              <a:buFont typeface="Arial"/>
              <a:buNone/>
              <a:tabLst/>
              <a:defRPr/>
            </a:pPr>
            <a:r>
              <a:rPr lang="en-US" sz="1100" b="0" i="1" noProof="0">
                <a:solidFill>
                  <a:schemeClr val="bg1"/>
                </a:solidFill>
              </a:rPr>
              <a:t>Caption or</a:t>
            </a:r>
            <a:r>
              <a:rPr lang="en-US" sz="1100" b="0" i="1" baseline="0" noProof="0">
                <a:solidFill>
                  <a:schemeClr val="bg1"/>
                </a:solidFill>
              </a:rPr>
              <a:t> credit for a photo could be put in this space. </a:t>
            </a:r>
            <a:r>
              <a:rPr lang="en-US" sz="1100" b="0" i="1" noProof="0">
                <a:solidFill>
                  <a:schemeClr val="bg1"/>
                </a:solidFill>
              </a:rPr>
              <a:t>You may adjust the height of this box</a:t>
            </a:r>
            <a:r>
              <a:rPr lang="en-US" sz="1100" b="0" i="1" baseline="0" noProof="0">
                <a:solidFill>
                  <a:schemeClr val="bg1"/>
                </a:solidFill>
              </a:rPr>
              <a:t> to accommodate more or less text. Suggested number of lines of text is no less than two and no more than five.</a:t>
            </a:r>
            <a:endParaRPr lang="en-US" sz="1100" b="0" i="1" noProof="0">
              <a:solidFill>
                <a:schemeClr val="bg1"/>
              </a:solidFill>
            </a:endParaRPr>
          </a:p>
        </p:txBody>
      </p:sp>
    </p:spTree>
    <p:extLst>
      <p:ext uri="{BB962C8B-B14F-4D97-AF65-F5344CB8AC3E}">
        <p14:creationId xmlns:p14="http://schemas.microsoft.com/office/powerpoint/2010/main" val="15663788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noProof="0"/>
              <a:t>Contact Information</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25" name="TextBox 24"/>
          <p:cNvSpPr txBox="1"/>
          <p:nvPr userDrawn="1"/>
        </p:nvSpPr>
        <p:spPr>
          <a:xfrm>
            <a:off x="551674" y="5095394"/>
            <a:ext cx="8077200" cy="375744"/>
          </a:xfrm>
          <a:prstGeom prst="rect">
            <a:avLst/>
          </a:prstGeom>
          <a:noFill/>
        </p:spPr>
        <p:txBody>
          <a:bodyPr wrap="square" rtlCol="0">
            <a:spAutoFit/>
          </a:bodyPr>
          <a:lstStyle/>
          <a:p>
            <a:pPr marL="75600">
              <a:lnSpc>
                <a:spcPct val="110000"/>
              </a:lnSpc>
              <a:spcBef>
                <a:spcPts val="400"/>
              </a:spcBef>
            </a:pPr>
            <a:r>
              <a:rPr lang="en-US" sz="1700" b="1" dirty="0">
                <a:solidFill>
                  <a:schemeClr val="accent6"/>
                </a:solidFill>
              </a:rPr>
              <a:t>www.gs1us.org</a:t>
            </a:r>
            <a:endParaRPr lang="en-US" sz="1700" b="0" dirty="0">
              <a:solidFill>
                <a:schemeClr val="accent6"/>
              </a:solidFill>
            </a:endParaRPr>
          </a:p>
        </p:txBody>
      </p:sp>
      <p:pic>
        <p:nvPicPr>
          <p:cNvPr id="36" name="Picture 3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0400" y="5171594"/>
            <a:ext cx="323850" cy="323850"/>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19975" y="5171594"/>
            <a:ext cx="323850" cy="323850"/>
          </a:xfrm>
          <a:prstGeom prst="rect">
            <a:avLst/>
          </a:prstGeom>
        </p:spPr>
      </p:pic>
      <p:pic>
        <p:nvPicPr>
          <p:cNvPr id="38" name="Picture 3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29070" y="5171595"/>
            <a:ext cx="359124" cy="323850"/>
          </a:xfrm>
          <a:prstGeom prst="rect">
            <a:avLst/>
          </a:prstGeom>
        </p:spPr>
      </p:pic>
      <p:pic>
        <p:nvPicPr>
          <p:cNvPr id="39" name="Picture 3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239125" y="5171594"/>
            <a:ext cx="323850" cy="323850"/>
          </a:xfrm>
          <a:prstGeom prst="rect">
            <a:avLst/>
          </a:prstGeom>
        </p:spPr>
      </p:pic>
      <p:sp>
        <p:nvSpPr>
          <p:cNvPr id="16" name="TextBox 15"/>
          <p:cNvSpPr txBox="1"/>
          <p:nvPr userDrawn="1"/>
        </p:nvSpPr>
        <p:spPr>
          <a:xfrm>
            <a:off x="642673" y="4214417"/>
            <a:ext cx="381000" cy="369332"/>
          </a:xfrm>
          <a:prstGeom prst="rect">
            <a:avLst/>
          </a:prstGeom>
          <a:noFill/>
        </p:spPr>
        <p:txBody>
          <a:bodyPr wrap="square" rtlCol="0">
            <a:spAutoFit/>
          </a:bodyPr>
          <a:lstStyle/>
          <a:p>
            <a:pPr marL="0" marR="0" lvl="3" indent="0" algn="l" defTabSz="914310" rtl="0" eaLnBrk="1" fontAlgn="auto" latinLnBrk="0" hangingPunct="1">
              <a:lnSpc>
                <a:spcPct val="100000"/>
              </a:lnSpc>
              <a:spcBef>
                <a:spcPts val="0"/>
              </a:spcBef>
              <a:spcAft>
                <a:spcPts val="0"/>
              </a:spcAft>
              <a:buClrTx/>
              <a:buSzTx/>
              <a:buFontTx/>
              <a:buNone/>
              <a:tabLst/>
              <a:defRPr/>
            </a:pPr>
            <a:r>
              <a:rPr lang="en-US" b="1" noProof="0" dirty="0">
                <a:solidFill>
                  <a:schemeClr val="tx2"/>
                </a:solidFill>
              </a:rPr>
              <a:t>T</a:t>
            </a:r>
            <a:endParaRPr lang="en-US" noProof="0" dirty="0"/>
          </a:p>
        </p:txBody>
      </p:sp>
      <p:sp>
        <p:nvSpPr>
          <p:cNvPr id="17" name="TextBox 16"/>
          <p:cNvSpPr txBox="1"/>
          <p:nvPr userDrawn="1"/>
        </p:nvSpPr>
        <p:spPr>
          <a:xfrm>
            <a:off x="642673" y="4561994"/>
            <a:ext cx="381000" cy="369332"/>
          </a:xfrm>
          <a:prstGeom prst="rect">
            <a:avLst/>
          </a:prstGeom>
          <a:noFill/>
        </p:spPr>
        <p:txBody>
          <a:bodyPr wrap="square" rtlCol="0">
            <a:spAutoFit/>
          </a:bodyPr>
          <a:lstStyle/>
          <a:p>
            <a:pPr marL="0" marR="0" lvl="3" indent="0" algn="l" defTabSz="914310" rtl="0" eaLnBrk="1" fontAlgn="auto" latinLnBrk="0" hangingPunct="1">
              <a:lnSpc>
                <a:spcPct val="100000"/>
              </a:lnSpc>
              <a:spcBef>
                <a:spcPts val="0"/>
              </a:spcBef>
              <a:spcAft>
                <a:spcPts val="0"/>
              </a:spcAft>
              <a:buClrTx/>
              <a:buSzTx/>
              <a:buFontTx/>
              <a:buNone/>
              <a:tabLst/>
              <a:defRPr/>
            </a:pPr>
            <a:r>
              <a:rPr lang="en-US" b="1" noProof="0" dirty="0">
                <a:solidFill>
                  <a:schemeClr val="tx2"/>
                </a:solidFill>
              </a:rPr>
              <a:t>E</a:t>
            </a:r>
            <a:endParaRPr lang="en-US" noProof="0" dirty="0"/>
          </a:p>
        </p:txBody>
      </p:sp>
      <p:sp>
        <p:nvSpPr>
          <p:cNvPr id="18" name="Text Placeholder 5"/>
          <p:cNvSpPr>
            <a:spLocks noGrp="1"/>
          </p:cNvSpPr>
          <p:nvPr>
            <p:ph type="body" sz="quarter" idx="11" hasCustomPrompt="1"/>
          </p:nvPr>
        </p:nvSpPr>
        <p:spPr>
          <a:xfrm>
            <a:off x="552763" y="1455918"/>
            <a:ext cx="8048057" cy="406251"/>
          </a:xfrm>
          <a:prstGeom prst="rect">
            <a:avLst/>
          </a:prstGeom>
        </p:spPr>
        <p:txBody>
          <a:bodyPr lIns="144000" rIns="144000">
            <a:normAutofit/>
          </a:bodyPr>
          <a:lstStyle>
            <a:lvl1pPr marL="0" indent="0">
              <a:buFontTx/>
              <a:buNone/>
              <a:defRPr sz="2000" b="1" i="0"/>
            </a:lvl1pPr>
          </a:lstStyle>
          <a:p>
            <a:pPr lvl="0"/>
            <a:r>
              <a:rPr lang="en-US" noProof="0"/>
              <a:t>Name</a:t>
            </a:r>
          </a:p>
        </p:txBody>
      </p:sp>
      <p:sp>
        <p:nvSpPr>
          <p:cNvPr id="19" name="Text Placeholder 2"/>
          <p:cNvSpPr>
            <a:spLocks noGrp="1"/>
          </p:cNvSpPr>
          <p:nvPr>
            <p:ph idx="13" hasCustomPrompt="1"/>
          </p:nvPr>
        </p:nvSpPr>
        <p:spPr bwMode="auto">
          <a:xfrm>
            <a:off x="552763" y="1904999"/>
            <a:ext cx="8044541" cy="653973"/>
          </a:xfrm>
          <a:prstGeom prst="rect">
            <a:avLst/>
          </a:prstGeom>
          <a:noFill/>
          <a:ln w="9525">
            <a:noFill/>
            <a:miter lim="800000"/>
            <a:headEnd/>
            <a:tailEnd/>
          </a:ln>
        </p:spPr>
        <p:txBody>
          <a:bodyPr vert="horz" wrap="square" lIns="91431" tIns="0" rIns="91431" bIns="45716" numCol="1" anchor="t" anchorCtr="0" compatLnSpc="1">
            <a:prstTxWarp prst="textNoShape">
              <a:avLst/>
            </a:prstTxWarp>
          </a:bodyPr>
          <a:lstStyle>
            <a:lvl1pPr marL="74250" indent="0">
              <a:lnSpc>
                <a:spcPct val="100000"/>
              </a:lnSpc>
              <a:buNone/>
              <a:defRPr/>
            </a:lvl1pPr>
            <a:lvl2pPr marL="272250" indent="0">
              <a:buNone/>
              <a:defRPr/>
            </a:lvl2pPr>
            <a:lvl3pPr marL="538650" indent="0">
              <a:buNone/>
              <a:defRPr/>
            </a:lvl3pPr>
            <a:lvl4pPr marL="822622" indent="0">
              <a:buNone/>
              <a:defRPr/>
            </a:lvl4pPr>
            <a:lvl5pPr marL="1038622" indent="0">
              <a:buNone/>
              <a:defRPr/>
            </a:lvl5pPr>
          </a:lstStyle>
          <a:p>
            <a:r>
              <a:rPr lang="en-US" noProof="0"/>
              <a:t>First Line Title</a:t>
            </a:r>
            <a:br>
              <a:rPr lang="en-US" noProof="0"/>
            </a:br>
            <a:r>
              <a:rPr lang="en-US" noProof="0"/>
              <a:t>Second Line Title</a:t>
            </a:r>
          </a:p>
        </p:txBody>
      </p:sp>
      <p:sp>
        <p:nvSpPr>
          <p:cNvPr id="20" name="Text Placeholder 2"/>
          <p:cNvSpPr>
            <a:spLocks noGrp="1"/>
          </p:cNvSpPr>
          <p:nvPr>
            <p:ph idx="16" hasCustomPrompt="1"/>
          </p:nvPr>
        </p:nvSpPr>
        <p:spPr bwMode="auto">
          <a:xfrm>
            <a:off x="963607" y="4217616"/>
            <a:ext cx="7595542" cy="332612"/>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a:lvl1pPr>
            <a:lvl2pPr marL="272250" indent="0">
              <a:buNone/>
              <a:defRPr/>
            </a:lvl2pPr>
            <a:lvl3pPr marL="538650" indent="0">
              <a:buNone/>
              <a:defRPr/>
            </a:lvl3pPr>
            <a:lvl4pPr marL="822622" indent="0">
              <a:buNone/>
              <a:defRPr/>
            </a:lvl4pPr>
            <a:lvl5pPr marL="1038622" indent="0">
              <a:buNone/>
              <a:defRPr/>
            </a:lvl5pPr>
          </a:lstStyle>
          <a:p>
            <a:pPr lvl="0"/>
            <a:r>
              <a:rPr lang="en-US" dirty="0"/>
              <a:t>+1 609.620.0200 </a:t>
            </a:r>
          </a:p>
        </p:txBody>
      </p:sp>
      <p:sp>
        <p:nvSpPr>
          <p:cNvPr id="21" name="Text Placeholder 2"/>
          <p:cNvSpPr>
            <a:spLocks noGrp="1"/>
          </p:cNvSpPr>
          <p:nvPr>
            <p:ph idx="19" hasCustomPrompt="1"/>
          </p:nvPr>
        </p:nvSpPr>
        <p:spPr bwMode="auto">
          <a:xfrm>
            <a:off x="963607" y="4556654"/>
            <a:ext cx="7595542" cy="329251"/>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a:lvl1pPr>
            <a:lvl2pPr marL="272250" indent="0">
              <a:buNone/>
              <a:defRPr/>
            </a:lvl2pPr>
            <a:lvl3pPr marL="538650" indent="0">
              <a:buNone/>
              <a:defRPr/>
            </a:lvl3pPr>
            <a:lvl4pPr marL="822622" indent="0">
              <a:buNone/>
              <a:defRPr/>
            </a:lvl4pPr>
            <a:lvl5pPr marL="1038622" indent="0">
              <a:buNone/>
              <a:defRPr/>
            </a:lvl5pPr>
          </a:lstStyle>
          <a:p>
            <a:pPr lvl="0"/>
            <a:r>
              <a:rPr lang="en-US" noProof="0"/>
              <a:t>info@gs1us.org</a:t>
            </a:r>
          </a:p>
        </p:txBody>
      </p:sp>
      <p:sp>
        <p:nvSpPr>
          <p:cNvPr id="22" name="Text Placeholder 2"/>
          <p:cNvSpPr>
            <a:spLocks noGrp="1"/>
          </p:cNvSpPr>
          <p:nvPr>
            <p:ph idx="29" hasCustomPrompt="1"/>
          </p:nvPr>
        </p:nvSpPr>
        <p:spPr bwMode="auto">
          <a:xfrm>
            <a:off x="552763" y="3048000"/>
            <a:ext cx="8044541" cy="1066800"/>
          </a:xfrm>
          <a:prstGeom prst="rect">
            <a:avLst/>
          </a:prstGeom>
          <a:noFill/>
          <a:ln w="9525">
            <a:noFill/>
            <a:miter lim="800000"/>
            <a:headEnd/>
            <a:tailEnd/>
          </a:ln>
        </p:spPr>
        <p:txBody>
          <a:bodyPr vert="horz" wrap="square" lIns="91431" tIns="0" rIns="91431" bIns="45716" numCol="1" anchor="t" anchorCtr="0" compatLnSpc="1">
            <a:prstTxWarp prst="textNoShape">
              <a:avLst/>
            </a:prstTxWarp>
          </a:bodyPr>
          <a:lstStyle>
            <a:lvl1pPr marL="75600" indent="0">
              <a:lnSpc>
                <a:spcPct val="110000"/>
              </a:lnSpc>
              <a:spcBef>
                <a:spcPts val="400"/>
              </a:spcBef>
              <a:buNone/>
              <a:defRPr/>
            </a:lvl1pPr>
            <a:lvl2pPr marL="272250" indent="0">
              <a:buNone/>
              <a:defRPr/>
            </a:lvl2pPr>
            <a:lvl3pPr marL="538650" indent="0">
              <a:buNone/>
              <a:defRPr/>
            </a:lvl3pPr>
            <a:lvl4pPr marL="822622" indent="0">
              <a:buNone/>
              <a:defRPr/>
            </a:lvl4pPr>
            <a:lvl5pPr marL="1038622" indent="0">
              <a:buNone/>
              <a:defRPr/>
            </a:lvl5pPr>
          </a:lstStyle>
          <a:p>
            <a:r>
              <a:rPr lang="en-US" dirty="0"/>
              <a:t>Princeton South Corporate Center</a:t>
            </a:r>
          </a:p>
          <a:p>
            <a:r>
              <a:rPr lang="en-US" dirty="0"/>
              <a:t>300 Charles Ewing Boulevard</a:t>
            </a:r>
          </a:p>
          <a:p>
            <a:r>
              <a:rPr lang="en-US" dirty="0"/>
              <a:t>Ewing, NJ 08628 USA</a:t>
            </a:r>
          </a:p>
        </p:txBody>
      </p:sp>
      <p:sp>
        <p:nvSpPr>
          <p:cNvPr id="26" name="Text Placeholder 5"/>
          <p:cNvSpPr>
            <a:spLocks noGrp="1"/>
          </p:cNvSpPr>
          <p:nvPr>
            <p:ph type="body" sz="quarter" idx="30" hasCustomPrompt="1"/>
          </p:nvPr>
        </p:nvSpPr>
        <p:spPr>
          <a:xfrm>
            <a:off x="552763" y="2729165"/>
            <a:ext cx="8048057" cy="304800"/>
          </a:xfrm>
          <a:prstGeom prst="rect">
            <a:avLst/>
          </a:prstGeom>
        </p:spPr>
        <p:txBody>
          <a:bodyPr lIns="108000" tIns="0" rIns="108000">
            <a:normAutofit/>
          </a:bodyPr>
          <a:lstStyle>
            <a:lvl1pPr marL="75600" indent="0">
              <a:lnSpc>
                <a:spcPct val="110000"/>
              </a:lnSpc>
              <a:spcBef>
                <a:spcPts val="400"/>
              </a:spcBef>
              <a:buFontTx/>
              <a:buNone/>
              <a:defRPr sz="1700" b="1" i="0"/>
            </a:lvl1pPr>
          </a:lstStyle>
          <a:p>
            <a:pPr lvl="0"/>
            <a:r>
              <a:rPr lang="en-US" noProof="0"/>
              <a:t>GS1 US Corporate Headquarters</a:t>
            </a:r>
          </a:p>
        </p:txBody>
      </p:sp>
    </p:spTree>
    <p:extLst>
      <p:ext uri="{BB962C8B-B14F-4D97-AF65-F5344CB8AC3E}">
        <p14:creationId xmlns:p14="http://schemas.microsoft.com/office/powerpoint/2010/main" val="961598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act Multiple">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noProof="0"/>
              <a:t>Contact Information</a:t>
            </a:r>
          </a:p>
        </p:txBody>
      </p:sp>
      <p:sp>
        <p:nvSpPr>
          <p:cNvPr id="2" name="Slide Number Placeholder 1"/>
          <p:cNvSpPr>
            <a:spLocks noGrp="1"/>
          </p:cNvSpPr>
          <p:nvPr>
            <p:ph type="sldNum" sz="quarter" idx="27"/>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19" name="TextBox 18"/>
          <p:cNvSpPr txBox="1"/>
          <p:nvPr userDrawn="1"/>
        </p:nvSpPr>
        <p:spPr>
          <a:xfrm>
            <a:off x="551674" y="5334000"/>
            <a:ext cx="6230126" cy="375744"/>
          </a:xfrm>
          <a:prstGeom prst="rect">
            <a:avLst/>
          </a:prstGeom>
          <a:noFill/>
        </p:spPr>
        <p:txBody>
          <a:bodyPr wrap="square" lIns="0" rtlCol="0">
            <a:spAutoFit/>
          </a:bodyPr>
          <a:lstStyle/>
          <a:p>
            <a:pPr marL="75600">
              <a:lnSpc>
                <a:spcPct val="110000"/>
              </a:lnSpc>
              <a:spcBef>
                <a:spcPts val="400"/>
              </a:spcBef>
            </a:pPr>
            <a:r>
              <a:rPr lang="en-US" sz="1700" b="1" noProof="0" dirty="0">
                <a:solidFill>
                  <a:schemeClr val="accent6"/>
                </a:solidFill>
              </a:rPr>
              <a:t>www.gs1us.org</a:t>
            </a:r>
            <a:endParaRPr lang="en-US" sz="1700" b="0" noProof="0" dirty="0">
              <a:solidFill>
                <a:schemeClr val="accent6"/>
              </a:solidFill>
            </a:endParaRPr>
          </a:p>
        </p:txBody>
      </p:sp>
      <p:sp>
        <p:nvSpPr>
          <p:cNvPr id="23" name="Text Placeholder 5"/>
          <p:cNvSpPr>
            <a:spLocks noGrp="1"/>
          </p:cNvSpPr>
          <p:nvPr>
            <p:ph type="body" sz="quarter" idx="11" hasCustomPrompt="1"/>
          </p:nvPr>
        </p:nvSpPr>
        <p:spPr>
          <a:xfrm>
            <a:off x="552764" y="1676400"/>
            <a:ext cx="3792294" cy="276280"/>
          </a:xfrm>
          <a:prstGeom prst="rect">
            <a:avLst/>
          </a:prstGeom>
        </p:spPr>
        <p:txBody>
          <a:bodyPr lIns="108000" tIns="0" rIns="144000" bIns="0">
            <a:noAutofit/>
          </a:bodyPr>
          <a:lstStyle>
            <a:lvl1pPr marL="0" indent="0">
              <a:buFontTx/>
              <a:buNone/>
              <a:defRPr sz="1600" b="1" i="0"/>
            </a:lvl1pPr>
          </a:lstStyle>
          <a:p>
            <a:pPr lvl="0"/>
            <a:r>
              <a:rPr lang="en-US" noProof="0" dirty="0"/>
              <a:t>Name</a:t>
            </a:r>
          </a:p>
        </p:txBody>
      </p:sp>
      <p:sp>
        <p:nvSpPr>
          <p:cNvPr id="24" name="Text Placeholder 2"/>
          <p:cNvSpPr>
            <a:spLocks noGrp="1"/>
          </p:cNvSpPr>
          <p:nvPr>
            <p:ph idx="13" hasCustomPrompt="1"/>
          </p:nvPr>
        </p:nvSpPr>
        <p:spPr bwMode="auto">
          <a:xfrm>
            <a:off x="552763" y="1957330"/>
            <a:ext cx="3790637" cy="557270"/>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74250" indent="0">
              <a:lnSpc>
                <a:spcPct val="100000"/>
              </a:lnSpc>
              <a:buNone/>
              <a:defRPr sz="1600"/>
            </a:lvl1pPr>
            <a:lvl2pPr marL="272250" indent="0">
              <a:buNone/>
              <a:defRPr/>
            </a:lvl2pPr>
            <a:lvl3pPr marL="538650" indent="0">
              <a:buNone/>
              <a:defRPr/>
            </a:lvl3pPr>
            <a:lvl4pPr marL="822622" indent="0">
              <a:buNone/>
              <a:defRPr/>
            </a:lvl4pPr>
            <a:lvl5pPr marL="1038622" indent="0">
              <a:buNone/>
              <a:defRPr/>
            </a:lvl5pPr>
          </a:lstStyle>
          <a:p>
            <a:r>
              <a:rPr lang="en-US" noProof="0" dirty="0"/>
              <a:t>First Line Title</a:t>
            </a:r>
            <a:br>
              <a:rPr lang="en-US" noProof="0" dirty="0"/>
            </a:br>
            <a:r>
              <a:rPr lang="en-US" noProof="0" dirty="0"/>
              <a:t>Second Line Title</a:t>
            </a:r>
          </a:p>
        </p:txBody>
      </p:sp>
      <p:pic>
        <p:nvPicPr>
          <p:cNvPr id="36" name="Picture 3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0400" y="5334000"/>
            <a:ext cx="323850" cy="323850"/>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19975" y="5334000"/>
            <a:ext cx="323850" cy="323850"/>
          </a:xfrm>
          <a:prstGeom prst="rect">
            <a:avLst/>
          </a:prstGeom>
        </p:spPr>
      </p:pic>
      <p:pic>
        <p:nvPicPr>
          <p:cNvPr id="38" name="Picture 3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29070" y="5334001"/>
            <a:ext cx="359124" cy="323850"/>
          </a:xfrm>
          <a:prstGeom prst="rect">
            <a:avLst/>
          </a:prstGeom>
        </p:spPr>
      </p:pic>
      <p:pic>
        <p:nvPicPr>
          <p:cNvPr id="39" name="Picture 3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239125" y="5334000"/>
            <a:ext cx="323850" cy="323850"/>
          </a:xfrm>
          <a:prstGeom prst="rect">
            <a:avLst/>
          </a:prstGeom>
        </p:spPr>
      </p:pic>
      <p:sp>
        <p:nvSpPr>
          <p:cNvPr id="21" name="TextBox 20"/>
          <p:cNvSpPr txBox="1"/>
          <p:nvPr userDrawn="1"/>
        </p:nvSpPr>
        <p:spPr>
          <a:xfrm>
            <a:off x="676843" y="2545068"/>
            <a:ext cx="195527" cy="246221"/>
          </a:xfrm>
          <a:prstGeom prst="rect">
            <a:avLst/>
          </a:prstGeom>
          <a:noFill/>
        </p:spPr>
        <p:txBody>
          <a:bodyPr wrap="square" lIns="0" tIns="0" rIns="0" bIns="0" rtlCol="0">
            <a:spAutoFit/>
          </a:bodyPr>
          <a:lstStyle/>
          <a:p>
            <a:pPr marL="0" marR="0" lvl="3" indent="0" algn="l" defTabSz="91431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T</a:t>
            </a:r>
            <a:endParaRPr lang="en-US" sz="1600" noProof="0" dirty="0"/>
          </a:p>
        </p:txBody>
      </p:sp>
      <p:sp>
        <p:nvSpPr>
          <p:cNvPr id="26" name="TextBox 25"/>
          <p:cNvSpPr txBox="1"/>
          <p:nvPr userDrawn="1"/>
        </p:nvSpPr>
        <p:spPr>
          <a:xfrm>
            <a:off x="676843" y="2809392"/>
            <a:ext cx="195527" cy="246221"/>
          </a:xfrm>
          <a:prstGeom prst="rect">
            <a:avLst/>
          </a:prstGeom>
          <a:noFill/>
        </p:spPr>
        <p:txBody>
          <a:bodyPr wrap="square" lIns="0" tIns="0" rIns="0" bIns="0" rtlCol="0">
            <a:spAutoFit/>
          </a:bodyPr>
          <a:lstStyle/>
          <a:p>
            <a:pPr marL="0" marR="0" lvl="3" indent="0" algn="l" defTabSz="91431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E</a:t>
            </a:r>
            <a:endParaRPr lang="en-US" sz="1600" noProof="0" dirty="0"/>
          </a:p>
        </p:txBody>
      </p:sp>
      <p:sp>
        <p:nvSpPr>
          <p:cNvPr id="27" name="Text Placeholder 2"/>
          <p:cNvSpPr>
            <a:spLocks noGrp="1"/>
          </p:cNvSpPr>
          <p:nvPr>
            <p:ph idx="16" hasCustomPrompt="1"/>
          </p:nvPr>
        </p:nvSpPr>
        <p:spPr bwMode="auto">
          <a:xfrm>
            <a:off x="899107" y="2520733"/>
            <a:ext cx="3444293" cy="2548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600"/>
            </a:lvl1pPr>
            <a:lvl2pPr marL="272250" indent="0">
              <a:buNone/>
              <a:defRPr/>
            </a:lvl2pPr>
            <a:lvl3pPr marL="538650" indent="0">
              <a:buNone/>
              <a:defRPr/>
            </a:lvl3pPr>
            <a:lvl4pPr marL="822622" indent="0">
              <a:buNone/>
              <a:defRPr/>
            </a:lvl4pPr>
            <a:lvl5pPr marL="1038622" indent="0">
              <a:buNone/>
              <a:defRPr/>
            </a:lvl5pPr>
          </a:lstStyle>
          <a:p>
            <a:pPr lvl="0"/>
            <a:r>
              <a:rPr lang="en-US" dirty="0"/>
              <a:t>+1 609.620.0200 </a:t>
            </a:r>
          </a:p>
        </p:txBody>
      </p:sp>
      <p:sp>
        <p:nvSpPr>
          <p:cNvPr id="28" name="Text Placeholder 2"/>
          <p:cNvSpPr>
            <a:spLocks noGrp="1"/>
          </p:cNvSpPr>
          <p:nvPr>
            <p:ph idx="19" hasCustomPrompt="1"/>
          </p:nvPr>
        </p:nvSpPr>
        <p:spPr bwMode="auto">
          <a:xfrm>
            <a:off x="899107" y="2782229"/>
            <a:ext cx="3444293" cy="2673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600"/>
            </a:lvl1pPr>
            <a:lvl2pPr marL="272250" indent="0">
              <a:buNone/>
              <a:defRPr/>
            </a:lvl2pPr>
            <a:lvl3pPr marL="538650" indent="0">
              <a:buNone/>
              <a:defRPr/>
            </a:lvl3pPr>
            <a:lvl4pPr marL="822622" indent="0">
              <a:buNone/>
              <a:defRPr/>
            </a:lvl4pPr>
            <a:lvl5pPr marL="1038622" indent="0">
              <a:buNone/>
              <a:defRPr/>
            </a:lvl5pPr>
          </a:lstStyle>
          <a:p>
            <a:pPr lvl="0"/>
            <a:r>
              <a:rPr lang="en-US" noProof="0" dirty="0"/>
              <a:t>info@gs1us.org</a:t>
            </a:r>
          </a:p>
        </p:txBody>
      </p:sp>
      <p:sp>
        <p:nvSpPr>
          <p:cNvPr id="94" name="Text Placeholder 5"/>
          <p:cNvSpPr>
            <a:spLocks noGrp="1"/>
          </p:cNvSpPr>
          <p:nvPr>
            <p:ph type="body" sz="quarter" idx="28" hasCustomPrompt="1"/>
          </p:nvPr>
        </p:nvSpPr>
        <p:spPr>
          <a:xfrm>
            <a:off x="4823998" y="1676400"/>
            <a:ext cx="3792294" cy="276280"/>
          </a:xfrm>
          <a:prstGeom prst="rect">
            <a:avLst/>
          </a:prstGeom>
        </p:spPr>
        <p:txBody>
          <a:bodyPr lIns="108000" tIns="0" rIns="144000" bIns="0">
            <a:noAutofit/>
          </a:bodyPr>
          <a:lstStyle>
            <a:lvl1pPr marL="0" indent="0">
              <a:buFontTx/>
              <a:buNone/>
              <a:defRPr sz="1600" b="1" i="0"/>
            </a:lvl1pPr>
          </a:lstStyle>
          <a:p>
            <a:pPr lvl="0"/>
            <a:r>
              <a:rPr lang="en-US" noProof="0" dirty="0"/>
              <a:t>Name</a:t>
            </a:r>
          </a:p>
        </p:txBody>
      </p:sp>
      <p:sp>
        <p:nvSpPr>
          <p:cNvPr id="95" name="Text Placeholder 2"/>
          <p:cNvSpPr>
            <a:spLocks noGrp="1"/>
          </p:cNvSpPr>
          <p:nvPr>
            <p:ph idx="29" hasCustomPrompt="1"/>
          </p:nvPr>
        </p:nvSpPr>
        <p:spPr bwMode="auto">
          <a:xfrm>
            <a:off x="4823997" y="1957330"/>
            <a:ext cx="3790637" cy="557270"/>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74250" indent="0">
              <a:lnSpc>
                <a:spcPct val="100000"/>
              </a:lnSpc>
              <a:buNone/>
              <a:defRPr sz="1600"/>
            </a:lvl1pPr>
            <a:lvl2pPr marL="272250" indent="0">
              <a:buNone/>
              <a:defRPr/>
            </a:lvl2pPr>
            <a:lvl3pPr marL="538650" indent="0">
              <a:buNone/>
              <a:defRPr/>
            </a:lvl3pPr>
            <a:lvl4pPr marL="822622" indent="0">
              <a:buNone/>
              <a:defRPr/>
            </a:lvl4pPr>
            <a:lvl5pPr marL="1038622" indent="0">
              <a:buNone/>
              <a:defRPr/>
            </a:lvl5pPr>
          </a:lstStyle>
          <a:p>
            <a:r>
              <a:rPr lang="en-US" noProof="0" dirty="0"/>
              <a:t>First Line Title</a:t>
            </a:r>
            <a:br>
              <a:rPr lang="en-US" noProof="0" dirty="0"/>
            </a:br>
            <a:r>
              <a:rPr lang="en-US" noProof="0" dirty="0"/>
              <a:t>Second Line Title</a:t>
            </a:r>
          </a:p>
        </p:txBody>
      </p:sp>
      <p:sp>
        <p:nvSpPr>
          <p:cNvPr id="96" name="TextBox 95"/>
          <p:cNvSpPr txBox="1"/>
          <p:nvPr userDrawn="1"/>
        </p:nvSpPr>
        <p:spPr>
          <a:xfrm>
            <a:off x="4948077" y="2545068"/>
            <a:ext cx="195527" cy="246221"/>
          </a:xfrm>
          <a:prstGeom prst="rect">
            <a:avLst/>
          </a:prstGeom>
          <a:noFill/>
        </p:spPr>
        <p:txBody>
          <a:bodyPr wrap="square" lIns="0" tIns="0" rIns="0" bIns="0" rtlCol="0">
            <a:spAutoFit/>
          </a:bodyPr>
          <a:lstStyle/>
          <a:p>
            <a:pPr marL="0" marR="0" lvl="3" indent="0" algn="l" defTabSz="91431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T</a:t>
            </a:r>
            <a:endParaRPr lang="en-US" sz="1600" noProof="0" dirty="0"/>
          </a:p>
        </p:txBody>
      </p:sp>
      <p:sp>
        <p:nvSpPr>
          <p:cNvPr id="97" name="TextBox 96"/>
          <p:cNvSpPr txBox="1"/>
          <p:nvPr userDrawn="1"/>
        </p:nvSpPr>
        <p:spPr>
          <a:xfrm>
            <a:off x="4948077" y="2809392"/>
            <a:ext cx="195527" cy="246221"/>
          </a:xfrm>
          <a:prstGeom prst="rect">
            <a:avLst/>
          </a:prstGeom>
          <a:noFill/>
        </p:spPr>
        <p:txBody>
          <a:bodyPr wrap="square" lIns="0" tIns="0" rIns="0" bIns="0" rtlCol="0">
            <a:spAutoFit/>
          </a:bodyPr>
          <a:lstStyle/>
          <a:p>
            <a:pPr marL="0" marR="0" lvl="3" indent="0" algn="l" defTabSz="91431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E</a:t>
            </a:r>
            <a:endParaRPr lang="en-US" sz="1600" noProof="0" dirty="0"/>
          </a:p>
        </p:txBody>
      </p:sp>
      <p:sp>
        <p:nvSpPr>
          <p:cNvPr id="98" name="Text Placeholder 2"/>
          <p:cNvSpPr>
            <a:spLocks noGrp="1"/>
          </p:cNvSpPr>
          <p:nvPr>
            <p:ph idx="30" hasCustomPrompt="1"/>
          </p:nvPr>
        </p:nvSpPr>
        <p:spPr bwMode="auto">
          <a:xfrm>
            <a:off x="5170341" y="2520733"/>
            <a:ext cx="3444293" cy="2548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600"/>
            </a:lvl1pPr>
            <a:lvl2pPr marL="272250" indent="0">
              <a:buNone/>
              <a:defRPr/>
            </a:lvl2pPr>
            <a:lvl3pPr marL="538650" indent="0">
              <a:buNone/>
              <a:defRPr/>
            </a:lvl3pPr>
            <a:lvl4pPr marL="822622" indent="0">
              <a:buNone/>
              <a:defRPr/>
            </a:lvl4pPr>
            <a:lvl5pPr marL="1038622" indent="0">
              <a:buNone/>
              <a:defRPr/>
            </a:lvl5pPr>
          </a:lstStyle>
          <a:p>
            <a:pPr lvl="0"/>
            <a:r>
              <a:rPr lang="en-US" dirty="0"/>
              <a:t>+1 609.620.0200 </a:t>
            </a:r>
          </a:p>
        </p:txBody>
      </p:sp>
      <p:sp>
        <p:nvSpPr>
          <p:cNvPr id="99" name="Text Placeholder 2"/>
          <p:cNvSpPr>
            <a:spLocks noGrp="1"/>
          </p:cNvSpPr>
          <p:nvPr>
            <p:ph idx="31" hasCustomPrompt="1"/>
          </p:nvPr>
        </p:nvSpPr>
        <p:spPr bwMode="auto">
          <a:xfrm>
            <a:off x="5170341" y="2782229"/>
            <a:ext cx="3444293" cy="2673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600"/>
            </a:lvl1pPr>
            <a:lvl2pPr marL="272250" indent="0">
              <a:buNone/>
              <a:defRPr/>
            </a:lvl2pPr>
            <a:lvl3pPr marL="538650" indent="0">
              <a:buNone/>
              <a:defRPr/>
            </a:lvl3pPr>
            <a:lvl4pPr marL="822622" indent="0">
              <a:buNone/>
              <a:defRPr/>
            </a:lvl4pPr>
            <a:lvl5pPr marL="1038622" indent="0">
              <a:buNone/>
              <a:defRPr/>
            </a:lvl5pPr>
          </a:lstStyle>
          <a:p>
            <a:pPr lvl="0"/>
            <a:r>
              <a:rPr lang="en-US" noProof="0" dirty="0"/>
              <a:t>info@gs1us.org</a:t>
            </a:r>
          </a:p>
        </p:txBody>
      </p:sp>
      <p:sp>
        <p:nvSpPr>
          <p:cNvPr id="100" name="Text Placeholder 5"/>
          <p:cNvSpPr>
            <a:spLocks noGrp="1"/>
          </p:cNvSpPr>
          <p:nvPr>
            <p:ph type="body" sz="quarter" idx="32" hasCustomPrompt="1"/>
          </p:nvPr>
        </p:nvSpPr>
        <p:spPr>
          <a:xfrm>
            <a:off x="552764" y="3554286"/>
            <a:ext cx="3792294" cy="276280"/>
          </a:xfrm>
          <a:prstGeom prst="rect">
            <a:avLst/>
          </a:prstGeom>
        </p:spPr>
        <p:txBody>
          <a:bodyPr lIns="108000" tIns="0" rIns="144000" bIns="0">
            <a:noAutofit/>
          </a:bodyPr>
          <a:lstStyle>
            <a:lvl1pPr marL="0" indent="0">
              <a:buFontTx/>
              <a:buNone/>
              <a:defRPr sz="1600" b="1" i="0"/>
            </a:lvl1pPr>
          </a:lstStyle>
          <a:p>
            <a:pPr lvl="0"/>
            <a:r>
              <a:rPr lang="en-US" noProof="0" dirty="0"/>
              <a:t>Name</a:t>
            </a:r>
          </a:p>
        </p:txBody>
      </p:sp>
      <p:sp>
        <p:nvSpPr>
          <p:cNvPr id="101" name="Text Placeholder 2"/>
          <p:cNvSpPr>
            <a:spLocks noGrp="1"/>
          </p:cNvSpPr>
          <p:nvPr>
            <p:ph idx="33" hasCustomPrompt="1"/>
          </p:nvPr>
        </p:nvSpPr>
        <p:spPr bwMode="auto">
          <a:xfrm>
            <a:off x="552763" y="3835216"/>
            <a:ext cx="3790637" cy="557270"/>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74250" indent="0">
              <a:lnSpc>
                <a:spcPct val="100000"/>
              </a:lnSpc>
              <a:buNone/>
              <a:defRPr sz="1600"/>
            </a:lvl1pPr>
            <a:lvl2pPr marL="272250" indent="0">
              <a:buNone/>
              <a:defRPr/>
            </a:lvl2pPr>
            <a:lvl3pPr marL="538650" indent="0">
              <a:buNone/>
              <a:defRPr/>
            </a:lvl3pPr>
            <a:lvl4pPr marL="822622" indent="0">
              <a:buNone/>
              <a:defRPr/>
            </a:lvl4pPr>
            <a:lvl5pPr marL="1038622" indent="0">
              <a:buNone/>
              <a:defRPr/>
            </a:lvl5pPr>
          </a:lstStyle>
          <a:p>
            <a:r>
              <a:rPr lang="en-US" noProof="0" dirty="0"/>
              <a:t>First Line Title</a:t>
            </a:r>
            <a:br>
              <a:rPr lang="en-US" noProof="0" dirty="0"/>
            </a:br>
            <a:r>
              <a:rPr lang="en-US" noProof="0" dirty="0"/>
              <a:t>Second Line Title</a:t>
            </a:r>
          </a:p>
        </p:txBody>
      </p:sp>
      <p:sp>
        <p:nvSpPr>
          <p:cNvPr id="102" name="TextBox 101"/>
          <p:cNvSpPr txBox="1"/>
          <p:nvPr userDrawn="1"/>
        </p:nvSpPr>
        <p:spPr>
          <a:xfrm>
            <a:off x="676843" y="4422954"/>
            <a:ext cx="195527" cy="246221"/>
          </a:xfrm>
          <a:prstGeom prst="rect">
            <a:avLst/>
          </a:prstGeom>
          <a:noFill/>
        </p:spPr>
        <p:txBody>
          <a:bodyPr wrap="square" lIns="0" tIns="0" rIns="0" bIns="0" rtlCol="0">
            <a:spAutoFit/>
          </a:bodyPr>
          <a:lstStyle/>
          <a:p>
            <a:pPr marL="0" marR="0" lvl="3" indent="0" algn="l" defTabSz="91431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T</a:t>
            </a:r>
            <a:endParaRPr lang="en-US" sz="1600" noProof="0" dirty="0"/>
          </a:p>
        </p:txBody>
      </p:sp>
      <p:sp>
        <p:nvSpPr>
          <p:cNvPr id="103" name="TextBox 102"/>
          <p:cNvSpPr txBox="1"/>
          <p:nvPr userDrawn="1"/>
        </p:nvSpPr>
        <p:spPr>
          <a:xfrm>
            <a:off x="676843" y="4687278"/>
            <a:ext cx="195527" cy="246221"/>
          </a:xfrm>
          <a:prstGeom prst="rect">
            <a:avLst/>
          </a:prstGeom>
          <a:noFill/>
        </p:spPr>
        <p:txBody>
          <a:bodyPr wrap="square" lIns="0" tIns="0" rIns="0" bIns="0" rtlCol="0">
            <a:spAutoFit/>
          </a:bodyPr>
          <a:lstStyle/>
          <a:p>
            <a:pPr marL="0" marR="0" lvl="3" indent="0" algn="l" defTabSz="91431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E</a:t>
            </a:r>
            <a:endParaRPr lang="en-US" sz="1600" noProof="0" dirty="0"/>
          </a:p>
        </p:txBody>
      </p:sp>
      <p:sp>
        <p:nvSpPr>
          <p:cNvPr id="104" name="Text Placeholder 2"/>
          <p:cNvSpPr>
            <a:spLocks noGrp="1"/>
          </p:cNvSpPr>
          <p:nvPr>
            <p:ph idx="34" hasCustomPrompt="1"/>
          </p:nvPr>
        </p:nvSpPr>
        <p:spPr bwMode="auto">
          <a:xfrm>
            <a:off x="899107" y="4398619"/>
            <a:ext cx="3444293" cy="2548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600"/>
            </a:lvl1pPr>
            <a:lvl2pPr marL="272250" indent="0">
              <a:buNone/>
              <a:defRPr/>
            </a:lvl2pPr>
            <a:lvl3pPr marL="538650" indent="0">
              <a:buNone/>
              <a:defRPr/>
            </a:lvl3pPr>
            <a:lvl4pPr marL="822622" indent="0">
              <a:buNone/>
              <a:defRPr/>
            </a:lvl4pPr>
            <a:lvl5pPr marL="1038622" indent="0">
              <a:buNone/>
              <a:defRPr/>
            </a:lvl5pPr>
          </a:lstStyle>
          <a:p>
            <a:pPr lvl="0"/>
            <a:r>
              <a:rPr lang="en-US" dirty="0"/>
              <a:t>+1 609.620.0200 </a:t>
            </a:r>
          </a:p>
        </p:txBody>
      </p:sp>
      <p:sp>
        <p:nvSpPr>
          <p:cNvPr id="105" name="Text Placeholder 2"/>
          <p:cNvSpPr>
            <a:spLocks noGrp="1"/>
          </p:cNvSpPr>
          <p:nvPr>
            <p:ph idx="35" hasCustomPrompt="1"/>
          </p:nvPr>
        </p:nvSpPr>
        <p:spPr bwMode="auto">
          <a:xfrm>
            <a:off x="899107" y="4660115"/>
            <a:ext cx="3444293" cy="2673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600"/>
            </a:lvl1pPr>
            <a:lvl2pPr marL="272250" indent="0">
              <a:buNone/>
              <a:defRPr/>
            </a:lvl2pPr>
            <a:lvl3pPr marL="538650" indent="0">
              <a:buNone/>
              <a:defRPr/>
            </a:lvl3pPr>
            <a:lvl4pPr marL="822622" indent="0">
              <a:buNone/>
              <a:defRPr/>
            </a:lvl4pPr>
            <a:lvl5pPr marL="1038622" indent="0">
              <a:buNone/>
              <a:defRPr/>
            </a:lvl5pPr>
          </a:lstStyle>
          <a:p>
            <a:pPr lvl="0"/>
            <a:r>
              <a:rPr lang="en-US" noProof="0" dirty="0"/>
              <a:t>info@gs1us.org</a:t>
            </a:r>
          </a:p>
        </p:txBody>
      </p:sp>
      <p:sp>
        <p:nvSpPr>
          <p:cNvPr id="106" name="Text Placeholder 5"/>
          <p:cNvSpPr>
            <a:spLocks noGrp="1"/>
          </p:cNvSpPr>
          <p:nvPr>
            <p:ph type="body" sz="quarter" idx="36" hasCustomPrompt="1"/>
          </p:nvPr>
        </p:nvSpPr>
        <p:spPr>
          <a:xfrm>
            <a:off x="4823998" y="3554286"/>
            <a:ext cx="3792294" cy="276280"/>
          </a:xfrm>
          <a:prstGeom prst="rect">
            <a:avLst/>
          </a:prstGeom>
        </p:spPr>
        <p:txBody>
          <a:bodyPr lIns="108000" tIns="0" rIns="144000" bIns="0">
            <a:noAutofit/>
          </a:bodyPr>
          <a:lstStyle>
            <a:lvl1pPr marL="0" indent="0">
              <a:buFontTx/>
              <a:buNone/>
              <a:defRPr sz="1600" b="1" i="0"/>
            </a:lvl1pPr>
          </a:lstStyle>
          <a:p>
            <a:pPr lvl="0"/>
            <a:r>
              <a:rPr lang="en-US" noProof="0" dirty="0"/>
              <a:t>Name</a:t>
            </a:r>
          </a:p>
        </p:txBody>
      </p:sp>
      <p:sp>
        <p:nvSpPr>
          <p:cNvPr id="107" name="Text Placeholder 2"/>
          <p:cNvSpPr>
            <a:spLocks noGrp="1"/>
          </p:cNvSpPr>
          <p:nvPr>
            <p:ph idx="37" hasCustomPrompt="1"/>
          </p:nvPr>
        </p:nvSpPr>
        <p:spPr bwMode="auto">
          <a:xfrm>
            <a:off x="4823997" y="3835216"/>
            <a:ext cx="3790637" cy="557270"/>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74250" indent="0">
              <a:lnSpc>
                <a:spcPct val="100000"/>
              </a:lnSpc>
              <a:buNone/>
              <a:defRPr sz="1600"/>
            </a:lvl1pPr>
            <a:lvl2pPr marL="272250" indent="0">
              <a:buNone/>
              <a:defRPr/>
            </a:lvl2pPr>
            <a:lvl3pPr marL="538650" indent="0">
              <a:buNone/>
              <a:defRPr/>
            </a:lvl3pPr>
            <a:lvl4pPr marL="822622" indent="0">
              <a:buNone/>
              <a:defRPr/>
            </a:lvl4pPr>
            <a:lvl5pPr marL="1038622" indent="0">
              <a:buNone/>
              <a:defRPr/>
            </a:lvl5pPr>
          </a:lstStyle>
          <a:p>
            <a:r>
              <a:rPr lang="en-US" noProof="0" dirty="0"/>
              <a:t>First Line Title</a:t>
            </a:r>
            <a:br>
              <a:rPr lang="en-US" noProof="0" dirty="0"/>
            </a:br>
            <a:r>
              <a:rPr lang="en-US" noProof="0" dirty="0"/>
              <a:t>Second Line Title</a:t>
            </a:r>
          </a:p>
        </p:txBody>
      </p:sp>
      <p:sp>
        <p:nvSpPr>
          <p:cNvPr id="108" name="TextBox 107"/>
          <p:cNvSpPr txBox="1"/>
          <p:nvPr userDrawn="1"/>
        </p:nvSpPr>
        <p:spPr>
          <a:xfrm>
            <a:off x="4948077" y="4422954"/>
            <a:ext cx="195527" cy="246221"/>
          </a:xfrm>
          <a:prstGeom prst="rect">
            <a:avLst/>
          </a:prstGeom>
          <a:noFill/>
        </p:spPr>
        <p:txBody>
          <a:bodyPr wrap="square" lIns="0" tIns="0" rIns="0" bIns="0" rtlCol="0">
            <a:spAutoFit/>
          </a:bodyPr>
          <a:lstStyle/>
          <a:p>
            <a:pPr marL="0" marR="0" lvl="3" indent="0" algn="l" defTabSz="91431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T</a:t>
            </a:r>
            <a:endParaRPr lang="en-US" sz="1600" noProof="0" dirty="0"/>
          </a:p>
        </p:txBody>
      </p:sp>
      <p:sp>
        <p:nvSpPr>
          <p:cNvPr id="109" name="TextBox 108"/>
          <p:cNvSpPr txBox="1"/>
          <p:nvPr userDrawn="1"/>
        </p:nvSpPr>
        <p:spPr>
          <a:xfrm>
            <a:off x="4948077" y="4687278"/>
            <a:ext cx="195527" cy="246221"/>
          </a:xfrm>
          <a:prstGeom prst="rect">
            <a:avLst/>
          </a:prstGeom>
          <a:noFill/>
        </p:spPr>
        <p:txBody>
          <a:bodyPr wrap="square" lIns="0" tIns="0" rIns="0" bIns="0" rtlCol="0">
            <a:spAutoFit/>
          </a:bodyPr>
          <a:lstStyle/>
          <a:p>
            <a:pPr marL="0" marR="0" lvl="3" indent="0" algn="l" defTabSz="91431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rPr>
              <a:t>E</a:t>
            </a:r>
            <a:endParaRPr lang="en-US" sz="1600" noProof="0" dirty="0"/>
          </a:p>
        </p:txBody>
      </p:sp>
      <p:sp>
        <p:nvSpPr>
          <p:cNvPr id="110" name="Text Placeholder 2"/>
          <p:cNvSpPr>
            <a:spLocks noGrp="1"/>
          </p:cNvSpPr>
          <p:nvPr>
            <p:ph idx="38" hasCustomPrompt="1"/>
          </p:nvPr>
        </p:nvSpPr>
        <p:spPr bwMode="auto">
          <a:xfrm>
            <a:off x="5170341" y="4398619"/>
            <a:ext cx="3444293" cy="2548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600"/>
            </a:lvl1pPr>
            <a:lvl2pPr marL="272250" indent="0">
              <a:buNone/>
              <a:defRPr/>
            </a:lvl2pPr>
            <a:lvl3pPr marL="538650" indent="0">
              <a:buNone/>
              <a:defRPr/>
            </a:lvl3pPr>
            <a:lvl4pPr marL="822622" indent="0">
              <a:buNone/>
              <a:defRPr/>
            </a:lvl4pPr>
            <a:lvl5pPr marL="1038622" indent="0">
              <a:buNone/>
              <a:defRPr/>
            </a:lvl5pPr>
          </a:lstStyle>
          <a:p>
            <a:pPr lvl="0"/>
            <a:r>
              <a:rPr lang="en-US" dirty="0"/>
              <a:t>+1 609.620.0200 </a:t>
            </a:r>
          </a:p>
        </p:txBody>
      </p:sp>
      <p:sp>
        <p:nvSpPr>
          <p:cNvPr id="111" name="Text Placeholder 2"/>
          <p:cNvSpPr>
            <a:spLocks noGrp="1"/>
          </p:cNvSpPr>
          <p:nvPr>
            <p:ph idx="39" hasCustomPrompt="1"/>
          </p:nvPr>
        </p:nvSpPr>
        <p:spPr bwMode="auto">
          <a:xfrm>
            <a:off x="5170341" y="4660115"/>
            <a:ext cx="3444293" cy="2673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600"/>
            </a:lvl1pPr>
            <a:lvl2pPr marL="272250" indent="0">
              <a:buNone/>
              <a:defRPr/>
            </a:lvl2pPr>
            <a:lvl3pPr marL="538650" indent="0">
              <a:buNone/>
              <a:defRPr/>
            </a:lvl3pPr>
            <a:lvl4pPr marL="822622" indent="0">
              <a:buNone/>
              <a:defRPr/>
            </a:lvl4pPr>
            <a:lvl5pPr marL="1038622" indent="0">
              <a:buNone/>
              <a:defRPr/>
            </a:lvl5pPr>
          </a:lstStyle>
          <a:p>
            <a:pPr lvl="0"/>
            <a:r>
              <a:rPr lang="en-US" noProof="0" dirty="0"/>
              <a:t>info@gs1us.org</a:t>
            </a:r>
          </a:p>
        </p:txBody>
      </p:sp>
    </p:spTree>
    <p:extLst>
      <p:ext uri="{BB962C8B-B14F-4D97-AF65-F5344CB8AC3E}">
        <p14:creationId xmlns:p14="http://schemas.microsoft.com/office/powerpoint/2010/main" val="27866743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Click to Edit Title</a:t>
            </a:r>
          </a:p>
        </p:txBody>
      </p:sp>
      <p:sp>
        <p:nvSpPr>
          <p:cNvPr id="4" name="Slide Number Placeholder 3"/>
          <p:cNvSpPr>
            <a:spLocks noGrp="1"/>
          </p:cNvSpPr>
          <p:nvPr>
            <p:ph type="sldNum" sz="quarter" idx="10"/>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2262946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porting Good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6626226" y="2743202"/>
            <a:ext cx="1939925" cy="2740025"/>
          </a:xfrm>
          <a:prstGeom prst="rect">
            <a:avLst/>
          </a:prstGeom>
          <a:blipFill rotWithShape="1">
            <a:blip r:embed="rId3"/>
            <a:stretch>
              <a:fillRect/>
            </a:stretch>
          </a:blip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ysClr val="window" lastClr="FFFFFF"/>
              </a:solidFill>
              <a:effectLst/>
              <a:uLnTx/>
              <a:uFillTx/>
              <a:latin typeface="Verdana"/>
              <a:ea typeface="+mn-ea"/>
              <a:cs typeface="+mn-cs"/>
            </a:endParaRPr>
          </a:p>
        </p:txBody>
      </p:sp>
      <p:sp>
        <p:nvSpPr>
          <p:cNvPr id="20" name="Text Placeholder 19"/>
          <p:cNvSpPr>
            <a:spLocks noGrp="1"/>
          </p:cNvSpPr>
          <p:nvPr>
            <p:ph type="body" sz="quarter" idx="12" hasCustomPrompt="1"/>
          </p:nvPr>
        </p:nvSpPr>
        <p:spPr>
          <a:xfrm>
            <a:off x="804208" y="4568192"/>
            <a:ext cx="5546046" cy="490681"/>
          </a:xfrm>
          <a:prstGeom prst="rect">
            <a:avLst/>
          </a:prstGeom>
        </p:spPr>
        <p:txBody>
          <a:bodyPr lIns="0" tIns="0" rIns="0" bIns="0" anchor="b" anchorCtr="0"/>
          <a:lstStyle>
            <a:lvl1pPr marL="0" indent="0" algn="l">
              <a:buNone/>
              <a:defRPr sz="1200" b="0" cap="none" spc="0" baseline="0">
                <a:solidFill>
                  <a:srgbClr val="FFFFFF"/>
                </a:solidFill>
                <a:latin typeface="Verdana"/>
                <a:cs typeface="Verdana"/>
              </a:defRPr>
            </a:lvl1pPr>
          </a:lstStyle>
          <a:p>
            <a:pPr lvl="0"/>
            <a:r>
              <a:rPr lang="en-US" noProof="0"/>
              <a:t>Click to Add Presenter Name, Title, Company</a:t>
            </a:r>
          </a:p>
        </p:txBody>
      </p:sp>
      <p:sp>
        <p:nvSpPr>
          <p:cNvPr id="21" name="Title 2"/>
          <p:cNvSpPr>
            <a:spLocks noGrp="1"/>
          </p:cNvSpPr>
          <p:nvPr>
            <p:ph type="title" hasCustomPrompt="1"/>
          </p:nvPr>
        </p:nvSpPr>
        <p:spPr>
          <a:xfrm>
            <a:off x="804209" y="3160895"/>
            <a:ext cx="5547916" cy="807155"/>
          </a:xfrm>
          <a:prstGeom prst="rect">
            <a:avLst/>
          </a:prstGeom>
        </p:spPr>
        <p:txBody>
          <a:bodyPr lIns="0" tIns="0" rIns="0" bIns="0" anchor="t" anchorCtr="0"/>
          <a:lstStyle>
            <a:lvl1pPr algn="l">
              <a:lnSpc>
                <a:spcPts val="3000"/>
              </a:lnSpc>
              <a:defRPr sz="2400" b="0" i="0" cap="none" spc="90" baseline="0">
                <a:solidFill>
                  <a:srgbClr val="FFFFFF"/>
                </a:solidFill>
                <a:latin typeface="Verdana"/>
                <a:cs typeface="Verdana"/>
              </a:defRPr>
            </a:lvl1pPr>
          </a:lstStyle>
          <a:p>
            <a:r>
              <a:rPr lang="en-US" noProof="0"/>
              <a:t>Title of Presentation</a:t>
            </a:r>
            <a:br>
              <a:rPr lang="en-US" noProof="0"/>
            </a:br>
            <a:r>
              <a:rPr lang="en-US" noProof="0"/>
              <a:t>Second Line Title</a:t>
            </a:r>
          </a:p>
        </p:txBody>
      </p:sp>
      <p:sp>
        <p:nvSpPr>
          <p:cNvPr id="22" name="Text Placeholder 19"/>
          <p:cNvSpPr>
            <a:spLocks noGrp="1"/>
          </p:cNvSpPr>
          <p:nvPr>
            <p:ph type="body" sz="quarter" idx="11" hasCustomPrompt="1"/>
          </p:nvPr>
        </p:nvSpPr>
        <p:spPr>
          <a:xfrm>
            <a:off x="804209" y="4018673"/>
            <a:ext cx="5548293" cy="254179"/>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US" noProof="0"/>
              <a:t>Click to Add Subtitle</a:t>
            </a:r>
          </a:p>
        </p:txBody>
      </p:sp>
      <p:cxnSp>
        <p:nvCxnSpPr>
          <p:cNvPr id="23" name="Straight Connector 22"/>
          <p:cNvCxnSpPr/>
          <p:nvPr userDrawn="1"/>
        </p:nvCxnSpPr>
        <p:spPr>
          <a:xfrm>
            <a:off x="793405" y="4438486"/>
            <a:ext cx="551872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Text Placeholder 19"/>
          <p:cNvSpPr>
            <a:spLocks noGrp="1"/>
          </p:cNvSpPr>
          <p:nvPr>
            <p:ph type="body" sz="quarter" idx="14" hasCustomPrompt="1"/>
          </p:nvPr>
        </p:nvSpPr>
        <p:spPr>
          <a:xfrm>
            <a:off x="804208" y="5091663"/>
            <a:ext cx="5546046" cy="205052"/>
          </a:xfrm>
          <a:prstGeom prst="rect">
            <a:avLst/>
          </a:prstGeom>
        </p:spPr>
        <p:txBody>
          <a:bodyPr lIns="0" tIns="0" rIns="0" bIns="0"/>
          <a:lstStyle>
            <a:lvl1pPr marL="0" indent="0" algn="l">
              <a:buNone/>
              <a:defRPr sz="1200" b="0" cap="none" spc="0" baseline="0">
                <a:solidFill>
                  <a:srgbClr val="FFFFFF"/>
                </a:solidFill>
                <a:latin typeface="Verdana"/>
                <a:cs typeface="Verdana"/>
              </a:defRPr>
            </a:lvl1pPr>
          </a:lstStyle>
          <a:p>
            <a:pPr lvl="0"/>
            <a:r>
              <a:rPr lang="en-US" noProof="0"/>
              <a:t>Click to Add Date</a:t>
            </a:r>
          </a:p>
        </p:txBody>
      </p:sp>
      <p:sp>
        <p:nvSpPr>
          <p:cNvPr id="25" name="TextBox 24"/>
          <p:cNvSpPr txBox="1"/>
          <p:nvPr userDrawn="1"/>
        </p:nvSpPr>
        <p:spPr>
          <a:xfrm>
            <a:off x="800291" y="2901918"/>
            <a:ext cx="5569247" cy="184666"/>
          </a:xfrm>
          <a:prstGeom prst="rect">
            <a:avLst/>
          </a:prstGeom>
          <a:noFill/>
        </p:spPr>
        <p:txBody>
          <a:bodyPr wrap="square" lIns="0" tIns="0" rIns="0" bIns="0"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lang="en-US" sz="1200" b="1" i="0" spc="50" noProof="0" dirty="0">
                <a:solidFill>
                  <a:schemeClr val="bg1"/>
                </a:solidFill>
                <a:latin typeface="+mn-lt"/>
              </a:rPr>
              <a:t>Apparel and General Merchandise</a:t>
            </a:r>
          </a:p>
        </p:txBody>
      </p:sp>
      <p:pic>
        <p:nvPicPr>
          <p:cNvPr id="13" name="Picture Placeholder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31027" y="4829177"/>
            <a:ext cx="1314449" cy="1314449"/>
          </a:xfrm>
          <a:prstGeom prst="rect">
            <a:avLst/>
          </a:prstGeom>
        </p:spPr>
      </p:pic>
    </p:spTree>
    <p:extLst>
      <p:ext uri="{BB962C8B-B14F-4D97-AF65-F5344CB8AC3E}">
        <p14:creationId xmlns:p14="http://schemas.microsoft.com/office/powerpoint/2010/main" val="25514047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noProof="0"/>
              <a:t>Click to Edit Title</a:t>
            </a:r>
          </a:p>
        </p:txBody>
      </p:sp>
      <p:sp>
        <p:nvSpPr>
          <p:cNvPr id="8" name="Text Placeholder 2"/>
          <p:cNvSpPr>
            <a:spLocks noGrp="1"/>
          </p:cNvSpPr>
          <p:nvPr>
            <p:ph idx="11" hasCustomPrompt="1"/>
          </p:nvPr>
        </p:nvSpPr>
        <p:spPr bwMode="auto">
          <a:xfrm>
            <a:off x="552763" y="1455209"/>
            <a:ext cx="8043777" cy="4545542"/>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21401680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3" y="2288513"/>
            <a:ext cx="8044541" cy="371223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5"/>
          <p:cNvSpPr>
            <a:spLocks noGrp="1"/>
          </p:cNvSpPr>
          <p:nvPr>
            <p:ph type="body" sz="quarter" idx="11" hasCustomPrompt="1"/>
          </p:nvPr>
        </p:nvSpPr>
        <p:spPr>
          <a:xfrm>
            <a:off x="552763" y="1456330"/>
            <a:ext cx="8044137" cy="786823"/>
          </a:xfrm>
          <a:prstGeom prst="rect">
            <a:avLst/>
          </a:prstGeom>
        </p:spPr>
        <p:txBody>
          <a:bodyPr>
            <a:normAutofit/>
          </a:bodyPr>
          <a:lstStyle>
            <a:lvl1pPr marL="0" indent="0">
              <a:buFontTx/>
              <a:buNone/>
              <a:defRPr sz="2000" b="1" i="0" baseline="0">
                <a:solidFill>
                  <a:schemeClr val="accent6"/>
                </a:solidFill>
              </a:defRPr>
            </a:lvl1pPr>
          </a:lstStyle>
          <a:p>
            <a:pPr lvl="0"/>
            <a:r>
              <a:rPr lang="en-US" noProof="0"/>
              <a:t>Click to edit text. Main idea, quote, or phrase two lines and under may go in this text box. </a:t>
            </a:r>
          </a:p>
        </p:txBody>
      </p:sp>
      <p:sp>
        <p:nvSpPr>
          <p:cNvPr id="5" name="Slide Number Placeholder 4"/>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2" name="Title 1"/>
          <p:cNvSpPr>
            <a:spLocks noGrp="1"/>
          </p:cNvSpPr>
          <p:nvPr>
            <p:ph type="title" hasCustomPrompt="1"/>
          </p:nvPr>
        </p:nvSpPr>
        <p:spPr/>
        <p:txBody>
          <a:bodyPr/>
          <a:lstStyle/>
          <a:p>
            <a:r>
              <a:rPr lang="en-US" noProof="0"/>
              <a:t>Click to Edit Title</a:t>
            </a:r>
          </a:p>
        </p:txBody>
      </p:sp>
    </p:spTree>
    <p:extLst>
      <p:ext uri="{BB962C8B-B14F-4D97-AF65-F5344CB8AC3E}">
        <p14:creationId xmlns:p14="http://schemas.microsoft.com/office/powerpoint/2010/main" val="35189822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Title</a:t>
            </a:r>
          </a:p>
        </p:txBody>
      </p:sp>
      <p:sp>
        <p:nvSpPr>
          <p:cNvPr id="16" name="Text Placeholder 5"/>
          <p:cNvSpPr>
            <a:spLocks noGrp="1"/>
          </p:cNvSpPr>
          <p:nvPr>
            <p:ph type="body" sz="quarter" idx="15" hasCustomPrompt="1"/>
          </p:nvPr>
        </p:nvSpPr>
        <p:spPr>
          <a:xfrm>
            <a:off x="546018" y="1455430"/>
            <a:ext cx="3784756" cy="737544"/>
          </a:xfrm>
          <a:prstGeom prst="rect">
            <a:avLst/>
          </a:prstGeom>
        </p:spPr>
        <p:txBody>
          <a:bodyPr anchor="b" anchorCtr="0">
            <a:noAutofit/>
          </a:bodyPr>
          <a:lstStyle>
            <a:lvl1pPr marL="0" indent="0">
              <a:buFontTx/>
              <a:buNone/>
              <a:defRPr sz="2000" b="1" i="0"/>
            </a:lvl1pPr>
          </a:lstStyle>
          <a:p>
            <a:pPr lvl="0"/>
            <a:r>
              <a:rPr lang="en-US" noProof="0"/>
              <a:t>Click to edit heading</a:t>
            </a:r>
          </a:p>
        </p:txBody>
      </p:sp>
      <p:sp>
        <p:nvSpPr>
          <p:cNvPr id="18" name="Text Placeholder 12"/>
          <p:cNvSpPr>
            <a:spLocks noGrp="1"/>
          </p:cNvSpPr>
          <p:nvPr>
            <p:ph type="body" sz="quarter" idx="17" hasCustomPrompt="1"/>
          </p:nvPr>
        </p:nvSpPr>
        <p:spPr>
          <a:xfrm>
            <a:off x="547187" y="2233086"/>
            <a:ext cx="3780956" cy="3766995"/>
          </a:xfrm>
          <a:prstGeom prst="rect">
            <a:avLst/>
          </a:prstGeom>
        </p:spPr>
        <p:txBody>
          <a:bodyPr>
            <a:noAutofit/>
          </a:bodyPr>
          <a:lstStyle>
            <a:lvl1pPr>
              <a:lnSpc>
                <a:spcPct val="100000"/>
              </a:lnSpc>
              <a:buClr>
                <a:schemeClr val="accent6"/>
              </a:buClr>
              <a:defRPr sz="1500"/>
            </a:lvl1pPr>
            <a:lvl2pPr>
              <a:lnSpc>
                <a:spcPct val="100000"/>
              </a:lnSpc>
              <a:buClr>
                <a:schemeClr val="accent6"/>
              </a:buClr>
              <a:defRPr sz="1500"/>
            </a:lvl2pPr>
            <a:lvl3pPr>
              <a:lnSpc>
                <a:spcPct val="100000"/>
              </a:lnSpc>
              <a:buClr>
                <a:schemeClr val="accent6"/>
              </a:buClr>
              <a:defRPr sz="1500"/>
            </a:lvl3pPr>
            <a:lvl4pPr>
              <a:lnSpc>
                <a:spcPct val="100000"/>
              </a:lnSpc>
              <a:buClr>
                <a:schemeClr val="accent6"/>
              </a:buClr>
              <a:defRPr sz="1500"/>
            </a:lvl4pPr>
            <a:lvl5pPr>
              <a:lnSpc>
                <a:spcPct val="100000"/>
              </a:lnSpc>
              <a:buClr>
                <a:schemeClr val="accent6"/>
              </a:buClr>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9"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2000" b="1" i="0"/>
            </a:lvl1pPr>
          </a:lstStyle>
          <a:p>
            <a:pPr lvl="0"/>
            <a:r>
              <a:rPr lang="en-US" noProof="0"/>
              <a:t>Click to edit heading</a:t>
            </a:r>
          </a:p>
        </p:txBody>
      </p:sp>
      <p:sp>
        <p:nvSpPr>
          <p:cNvPr id="10" name="Text Placeholder 12"/>
          <p:cNvSpPr>
            <a:spLocks noGrp="1"/>
          </p:cNvSpPr>
          <p:nvPr>
            <p:ph type="body" sz="quarter" idx="20" hasCustomPrompt="1"/>
          </p:nvPr>
        </p:nvSpPr>
        <p:spPr>
          <a:xfrm>
            <a:off x="4813733" y="2233086"/>
            <a:ext cx="3780956" cy="3766995"/>
          </a:xfrm>
          <a:prstGeom prst="rect">
            <a:avLst/>
          </a:prstGeom>
        </p:spPr>
        <p:txBody>
          <a:bodyPr>
            <a:noAutofit/>
          </a:bodyPr>
          <a:lstStyle>
            <a:lvl1pPr>
              <a:lnSpc>
                <a:spcPct val="100000"/>
              </a:lnSpc>
              <a:buClr>
                <a:schemeClr val="accent6"/>
              </a:buClr>
              <a:defRPr sz="1500"/>
            </a:lvl1pPr>
            <a:lvl2pPr>
              <a:lnSpc>
                <a:spcPct val="100000"/>
              </a:lnSpc>
              <a:buClr>
                <a:schemeClr val="accent6"/>
              </a:buClr>
              <a:defRPr sz="1500"/>
            </a:lvl2pPr>
            <a:lvl3pPr>
              <a:lnSpc>
                <a:spcPct val="100000"/>
              </a:lnSpc>
              <a:buClr>
                <a:schemeClr val="accent6"/>
              </a:buClr>
              <a:defRPr sz="1500"/>
            </a:lvl3pPr>
            <a:lvl4pPr>
              <a:lnSpc>
                <a:spcPct val="100000"/>
              </a:lnSpc>
              <a:buClr>
                <a:schemeClr val="accent6"/>
              </a:buClr>
              <a:defRPr sz="1500"/>
            </a:lvl4pPr>
            <a:lvl5pPr>
              <a:lnSpc>
                <a:spcPct val="100000"/>
              </a:lnSpc>
              <a:buClr>
                <a:schemeClr val="accent6"/>
              </a:buClr>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078683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2000" b="1" i="0"/>
            </a:lvl1pPr>
          </a:lstStyle>
          <a:p>
            <a:pPr lvl="0"/>
            <a:r>
              <a:rPr lang="en-US" noProof="0"/>
              <a:t>Click to edit heading</a:t>
            </a:r>
          </a:p>
        </p:txBody>
      </p:sp>
      <p:sp>
        <p:nvSpPr>
          <p:cNvPr id="14"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a:lnSpc>
                <a:spcPct val="100000"/>
              </a:lnSpc>
              <a:buClr>
                <a:schemeClr val="accent6"/>
              </a:buClr>
              <a:defRPr sz="1500"/>
            </a:lvl1pPr>
            <a:lvl2pPr>
              <a:lnSpc>
                <a:spcPct val="100000"/>
              </a:lnSpc>
              <a:buClr>
                <a:schemeClr val="accent6"/>
              </a:buClr>
              <a:defRPr sz="1500"/>
            </a:lvl2pPr>
            <a:lvl3pPr>
              <a:lnSpc>
                <a:spcPct val="100000"/>
              </a:lnSpc>
              <a:buClr>
                <a:schemeClr val="accent6"/>
              </a:buClr>
              <a:defRPr sz="1500"/>
            </a:lvl3pPr>
            <a:lvl4pPr>
              <a:lnSpc>
                <a:spcPct val="100000"/>
              </a:lnSpc>
              <a:buClr>
                <a:schemeClr val="accent6"/>
              </a:buClr>
              <a:defRPr sz="1500"/>
            </a:lvl4pPr>
            <a:lvl5pPr>
              <a:lnSpc>
                <a:spcPct val="100000"/>
              </a:lnSpc>
              <a:buClr>
                <a:schemeClr val="accent6"/>
              </a:buClr>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Picture Placeholder 4"/>
          <p:cNvSpPr>
            <a:spLocks noGrp="1"/>
          </p:cNvSpPr>
          <p:nvPr>
            <p:ph type="pic" sz="quarter" idx="21" hasCustomPrompt="1"/>
          </p:nvPr>
        </p:nvSpPr>
        <p:spPr>
          <a:xfrm>
            <a:off x="4818525" y="1555311"/>
            <a:ext cx="3786598" cy="4298259"/>
          </a:xfrm>
          <a:prstGeom prst="rect">
            <a:avLst/>
          </a:prstGeom>
        </p:spPr>
        <p:txBody>
          <a:bodyPr anchor="t" anchorCtr="0">
            <a:normAutofit/>
          </a:bodyPr>
          <a:lstStyle>
            <a:lvl1pPr marL="0" indent="0">
              <a:buNone/>
              <a:defRPr sz="1400">
                <a:solidFill>
                  <a:schemeClr val="bg2"/>
                </a:solidFill>
              </a:defRPr>
            </a:lvl1pPr>
          </a:lstStyle>
          <a:p>
            <a:r>
              <a:rPr lang="en-US" noProof="0" dirty="0"/>
              <a:t>Photo Here </a:t>
            </a:r>
          </a:p>
        </p:txBody>
      </p:sp>
    </p:spTree>
    <p:extLst>
      <p:ext uri="{BB962C8B-B14F-4D97-AF65-F5344CB8AC3E}">
        <p14:creationId xmlns:p14="http://schemas.microsoft.com/office/powerpoint/2010/main" val="32872212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2000" b="1" i="0"/>
            </a:lvl1pPr>
          </a:lstStyle>
          <a:p>
            <a:pPr lvl="0"/>
            <a:r>
              <a:rPr lang="en-US" noProof="0"/>
              <a:t>Click to edit heading</a:t>
            </a:r>
          </a:p>
        </p:txBody>
      </p:sp>
      <p:sp>
        <p:nvSpPr>
          <p:cNvPr id="15"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a:lnSpc>
                <a:spcPct val="100000"/>
              </a:lnSpc>
              <a:buClr>
                <a:schemeClr val="accent6"/>
              </a:buClr>
              <a:defRPr sz="1500"/>
            </a:lvl1pPr>
            <a:lvl2pPr>
              <a:lnSpc>
                <a:spcPct val="100000"/>
              </a:lnSpc>
              <a:buClr>
                <a:schemeClr val="accent6"/>
              </a:buClr>
              <a:defRPr sz="1500"/>
            </a:lvl2pPr>
            <a:lvl3pPr>
              <a:lnSpc>
                <a:spcPct val="100000"/>
              </a:lnSpc>
              <a:buClr>
                <a:schemeClr val="accent6"/>
              </a:buClr>
              <a:defRPr sz="1500"/>
            </a:lvl3pPr>
            <a:lvl4pPr>
              <a:lnSpc>
                <a:spcPct val="100000"/>
              </a:lnSpc>
              <a:buClr>
                <a:schemeClr val="accent6"/>
              </a:buClr>
              <a:defRPr sz="1500"/>
            </a:lvl4pPr>
            <a:lvl5pPr>
              <a:lnSpc>
                <a:spcPct val="100000"/>
              </a:lnSpc>
              <a:buClr>
                <a:schemeClr val="accent6"/>
              </a:buClr>
              <a:defRPr sz="15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Picture Placeholder 4"/>
          <p:cNvSpPr>
            <a:spLocks noGrp="1"/>
          </p:cNvSpPr>
          <p:nvPr>
            <p:ph type="pic" sz="quarter" idx="21" hasCustomPrompt="1"/>
          </p:nvPr>
        </p:nvSpPr>
        <p:spPr>
          <a:xfrm>
            <a:off x="4818525" y="1555312"/>
            <a:ext cx="3786598" cy="3160566"/>
          </a:xfrm>
          <a:prstGeom prst="rect">
            <a:avLst/>
          </a:prstGeom>
        </p:spPr>
        <p:txBody>
          <a:bodyPr anchor="t" anchorCtr="0">
            <a:normAutofit/>
          </a:bodyPr>
          <a:lstStyle>
            <a:lvl1pPr marL="0" indent="0">
              <a:buNone/>
              <a:defRPr sz="1400">
                <a:solidFill>
                  <a:schemeClr val="bg2"/>
                </a:solidFill>
              </a:defRPr>
            </a:lvl1pPr>
          </a:lstStyle>
          <a:p>
            <a:r>
              <a:rPr lang="en-US" noProof="0" dirty="0"/>
              <a:t>Photo Here </a:t>
            </a:r>
          </a:p>
        </p:txBody>
      </p:sp>
      <p:sp>
        <p:nvSpPr>
          <p:cNvPr id="9" name="Rectangle 8"/>
          <p:cNvSpPr/>
          <p:nvPr userDrawn="1"/>
        </p:nvSpPr>
        <p:spPr>
          <a:xfrm>
            <a:off x="4818429" y="4714933"/>
            <a:ext cx="3785269" cy="1141986"/>
          </a:xfrm>
          <a:prstGeom prst="rect">
            <a:avLst/>
          </a:prstGeom>
          <a:solidFill>
            <a:srgbClr val="BF83B9"/>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a:lnSpc>
                <a:spcPct val="110000"/>
              </a:lnSpc>
              <a:defRPr/>
            </a:pPr>
            <a:endParaRPr lang="en-US" sz="1100" i="1" dirty="0">
              <a:solidFill>
                <a:prstClr val="white"/>
              </a:solidFill>
            </a:endParaRPr>
          </a:p>
          <a:p>
            <a:pPr>
              <a:lnSpc>
                <a:spcPct val="110000"/>
              </a:lnSpc>
              <a:defRPr/>
            </a:pPr>
            <a:endParaRPr lang="en-US" sz="1100" i="1" dirty="0">
              <a:solidFill>
                <a:prstClr val="white"/>
              </a:solidFill>
            </a:endParaRPr>
          </a:p>
          <a:p>
            <a:pPr>
              <a:lnSpc>
                <a:spcPct val="110000"/>
              </a:lnSpc>
            </a:pPr>
            <a:endParaRPr lang="en-US" sz="1100" i="1" dirty="0">
              <a:solidFill>
                <a:prstClr val="white"/>
              </a:solidFill>
            </a:endParaRPr>
          </a:p>
        </p:txBody>
      </p:sp>
      <p:sp>
        <p:nvSpPr>
          <p:cNvPr id="10" name="Text Placeholder 6"/>
          <p:cNvSpPr>
            <a:spLocks noGrp="1"/>
          </p:cNvSpPr>
          <p:nvPr>
            <p:ph type="body" sz="quarter" idx="23" hasCustomPrompt="1"/>
          </p:nvPr>
        </p:nvSpPr>
        <p:spPr>
          <a:xfrm>
            <a:off x="4953000" y="4839676"/>
            <a:ext cx="3505200" cy="914400"/>
          </a:xfrm>
          <a:prstGeom prst="rect">
            <a:avLst/>
          </a:prstGeom>
        </p:spPr>
        <p:txBody>
          <a:bodyPr vert="horz" lIns="0" tIns="0" rIns="0" bIns="0"/>
          <a:lstStyle>
            <a:lvl1pPr marL="74250" marR="0" indent="0" algn="l" defTabSz="457155" rtl="0" eaLnBrk="1" fontAlgn="base" latinLnBrk="0" hangingPunct="1">
              <a:lnSpc>
                <a:spcPct val="110000"/>
              </a:lnSpc>
              <a:spcBef>
                <a:spcPts val="400"/>
              </a:spcBef>
              <a:spcAft>
                <a:spcPct val="0"/>
              </a:spcAft>
              <a:buClr>
                <a:schemeClr val="accent1"/>
              </a:buClr>
              <a:buSzTx/>
              <a:buFont typeface="Arial"/>
              <a:buNone/>
              <a:tabLst/>
              <a:defRPr sz="1100" b="0" i="1">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50" marR="0" lvl="0" indent="0" algn="l" defTabSz="457155" rtl="0" eaLnBrk="1" fontAlgn="base" latinLnBrk="0" hangingPunct="1">
              <a:lnSpc>
                <a:spcPct val="110000"/>
              </a:lnSpc>
              <a:spcBef>
                <a:spcPts val="400"/>
              </a:spcBef>
              <a:spcAft>
                <a:spcPct val="0"/>
              </a:spcAft>
              <a:buClr>
                <a:schemeClr val="accent1"/>
              </a:buClr>
              <a:buSzTx/>
              <a:buFont typeface="Arial"/>
              <a:buNone/>
              <a:tabLst/>
              <a:defRPr/>
            </a:pPr>
            <a:r>
              <a:rPr lang="en-US" sz="1100" b="0" i="1" noProof="0">
                <a:solidFill>
                  <a:schemeClr val="bg1"/>
                </a:solidFill>
              </a:rPr>
              <a:t>Caption or</a:t>
            </a:r>
            <a:r>
              <a:rPr lang="en-US" sz="1100" b="0" i="1" baseline="0" noProof="0">
                <a:solidFill>
                  <a:schemeClr val="bg1"/>
                </a:solidFill>
              </a:rPr>
              <a:t> credit for a photo could be put in this space. </a:t>
            </a:r>
            <a:r>
              <a:rPr lang="en-US" sz="1100" b="0" i="1" noProof="0">
                <a:solidFill>
                  <a:schemeClr val="bg1"/>
                </a:solidFill>
              </a:rPr>
              <a:t>You may adjust the height of this box</a:t>
            </a:r>
            <a:r>
              <a:rPr lang="en-US" sz="1100" b="0" i="1" baseline="0" noProof="0">
                <a:solidFill>
                  <a:schemeClr val="bg1"/>
                </a:solidFill>
              </a:rPr>
              <a:t> to accommodate more or less text. Suggested number of lines of text is no less than two and no more than five.</a:t>
            </a:r>
            <a:endParaRPr lang="en-US" sz="1100" b="0" i="1" noProof="0">
              <a:solidFill>
                <a:schemeClr val="bg1"/>
              </a:solidFill>
            </a:endParaRPr>
          </a:p>
        </p:txBody>
      </p:sp>
    </p:spTree>
    <p:extLst>
      <p:ext uri="{BB962C8B-B14F-4D97-AF65-F5344CB8AC3E}">
        <p14:creationId xmlns:p14="http://schemas.microsoft.com/office/powerpoint/2010/main" val="18233066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689975" y="6381750"/>
            <a:ext cx="344488" cy="200025"/>
          </a:xfrm>
        </p:spPr>
        <p:txBody>
          <a:bodyPr/>
          <a:lstStyle>
            <a:lvl1pPr>
              <a:defRPr/>
            </a:lvl1pPr>
          </a:lstStyle>
          <a:p>
            <a:fld id="{9321749E-3BBD-4425-8A6B-806CD328C36A}" type="slidenum">
              <a:rPr lang="en-US" altLang="en-US"/>
              <a:pPr/>
              <a:t>‹#›</a:t>
            </a:fld>
            <a:endParaRPr lang="en-US" altLang="en-US" dirty="0"/>
          </a:p>
        </p:txBody>
      </p:sp>
    </p:spTree>
    <p:extLst>
      <p:ext uri="{BB962C8B-B14F-4D97-AF65-F5344CB8AC3E}">
        <p14:creationId xmlns:p14="http://schemas.microsoft.com/office/powerpoint/2010/main" val="2579676998"/>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Contac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noProof="0"/>
              <a:t>Contact Information</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25" name="TextBox 24"/>
          <p:cNvSpPr txBox="1"/>
          <p:nvPr userDrawn="1"/>
        </p:nvSpPr>
        <p:spPr>
          <a:xfrm>
            <a:off x="551674" y="5095394"/>
            <a:ext cx="8077200" cy="375744"/>
          </a:xfrm>
          <a:prstGeom prst="rect">
            <a:avLst/>
          </a:prstGeom>
          <a:noFill/>
        </p:spPr>
        <p:txBody>
          <a:bodyPr wrap="square" rtlCol="0">
            <a:spAutoFit/>
          </a:bodyPr>
          <a:lstStyle/>
          <a:p>
            <a:pPr marL="75600">
              <a:lnSpc>
                <a:spcPct val="110000"/>
              </a:lnSpc>
              <a:spcBef>
                <a:spcPts val="400"/>
              </a:spcBef>
            </a:pPr>
            <a:r>
              <a:rPr lang="en-US" sz="1700" b="1" dirty="0">
                <a:solidFill>
                  <a:srgbClr val="BF83B9"/>
                </a:solidFill>
              </a:rPr>
              <a:t>www.gs1us.org</a:t>
            </a:r>
            <a:endParaRPr lang="en-US" sz="1700" dirty="0">
              <a:solidFill>
                <a:srgbClr val="BF83B9"/>
              </a:solidFill>
            </a:endParaRPr>
          </a:p>
        </p:txBody>
      </p:sp>
      <p:pic>
        <p:nvPicPr>
          <p:cNvPr id="36" name="Picture 3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0400" y="5171594"/>
            <a:ext cx="323850" cy="323850"/>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19975" y="5171594"/>
            <a:ext cx="323850" cy="323850"/>
          </a:xfrm>
          <a:prstGeom prst="rect">
            <a:avLst/>
          </a:prstGeom>
        </p:spPr>
      </p:pic>
      <p:pic>
        <p:nvPicPr>
          <p:cNvPr id="38" name="Picture 3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29070" y="5171595"/>
            <a:ext cx="359124" cy="323850"/>
          </a:xfrm>
          <a:prstGeom prst="rect">
            <a:avLst/>
          </a:prstGeom>
        </p:spPr>
      </p:pic>
      <p:pic>
        <p:nvPicPr>
          <p:cNvPr id="39" name="Picture 3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239125" y="5171594"/>
            <a:ext cx="323850" cy="323850"/>
          </a:xfrm>
          <a:prstGeom prst="rect">
            <a:avLst/>
          </a:prstGeom>
        </p:spPr>
      </p:pic>
      <p:sp>
        <p:nvSpPr>
          <p:cNvPr id="16" name="TextBox 15"/>
          <p:cNvSpPr txBox="1"/>
          <p:nvPr userDrawn="1"/>
        </p:nvSpPr>
        <p:spPr>
          <a:xfrm>
            <a:off x="642673" y="4214417"/>
            <a:ext cx="381000" cy="369332"/>
          </a:xfrm>
          <a:prstGeom prst="rect">
            <a:avLst/>
          </a:prstGeom>
          <a:noFill/>
        </p:spPr>
        <p:txBody>
          <a:bodyPr wrap="square" rtlCol="0">
            <a:spAutoFit/>
          </a:bodyPr>
          <a:lstStyle/>
          <a:p>
            <a:pPr marL="0" lvl="3">
              <a:defRPr/>
            </a:pPr>
            <a:r>
              <a:rPr lang="en-US" b="1" dirty="0">
                <a:solidFill>
                  <a:srgbClr val="002C6C"/>
                </a:solidFill>
              </a:rPr>
              <a:t>T</a:t>
            </a:r>
            <a:endParaRPr lang="en-US" dirty="0">
              <a:solidFill>
                <a:srgbClr val="454545"/>
              </a:solidFill>
            </a:endParaRPr>
          </a:p>
        </p:txBody>
      </p:sp>
      <p:sp>
        <p:nvSpPr>
          <p:cNvPr id="17" name="TextBox 16"/>
          <p:cNvSpPr txBox="1"/>
          <p:nvPr userDrawn="1"/>
        </p:nvSpPr>
        <p:spPr>
          <a:xfrm>
            <a:off x="642673" y="4561994"/>
            <a:ext cx="381000" cy="369332"/>
          </a:xfrm>
          <a:prstGeom prst="rect">
            <a:avLst/>
          </a:prstGeom>
          <a:noFill/>
        </p:spPr>
        <p:txBody>
          <a:bodyPr wrap="square" rtlCol="0">
            <a:spAutoFit/>
          </a:bodyPr>
          <a:lstStyle/>
          <a:p>
            <a:pPr marL="0" lvl="3">
              <a:defRPr/>
            </a:pPr>
            <a:r>
              <a:rPr lang="en-US" b="1" dirty="0">
                <a:solidFill>
                  <a:srgbClr val="002C6C"/>
                </a:solidFill>
              </a:rPr>
              <a:t>E</a:t>
            </a:r>
            <a:endParaRPr lang="en-US" dirty="0">
              <a:solidFill>
                <a:srgbClr val="454545"/>
              </a:solidFill>
            </a:endParaRPr>
          </a:p>
        </p:txBody>
      </p:sp>
      <p:sp>
        <p:nvSpPr>
          <p:cNvPr id="18" name="Text Placeholder 5"/>
          <p:cNvSpPr>
            <a:spLocks noGrp="1"/>
          </p:cNvSpPr>
          <p:nvPr>
            <p:ph type="body" sz="quarter" idx="11" hasCustomPrompt="1"/>
          </p:nvPr>
        </p:nvSpPr>
        <p:spPr>
          <a:xfrm>
            <a:off x="552763" y="1455918"/>
            <a:ext cx="8048057" cy="406251"/>
          </a:xfrm>
          <a:prstGeom prst="rect">
            <a:avLst/>
          </a:prstGeom>
        </p:spPr>
        <p:txBody>
          <a:bodyPr lIns="144000" rIns="144000">
            <a:normAutofit/>
          </a:bodyPr>
          <a:lstStyle>
            <a:lvl1pPr marL="0" indent="0">
              <a:buFontTx/>
              <a:buNone/>
              <a:defRPr sz="2000" b="1" i="0"/>
            </a:lvl1pPr>
          </a:lstStyle>
          <a:p>
            <a:pPr lvl="0"/>
            <a:r>
              <a:rPr lang="en-US" noProof="0"/>
              <a:t>Name</a:t>
            </a:r>
          </a:p>
        </p:txBody>
      </p:sp>
      <p:sp>
        <p:nvSpPr>
          <p:cNvPr id="19" name="Text Placeholder 2"/>
          <p:cNvSpPr>
            <a:spLocks noGrp="1"/>
          </p:cNvSpPr>
          <p:nvPr>
            <p:ph idx="13" hasCustomPrompt="1"/>
          </p:nvPr>
        </p:nvSpPr>
        <p:spPr bwMode="auto">
          <a:xfrm>
            <a:off x="552763" y="1904999"/>
            <a:ext cx="8044541" cy="653973"/>
          </a:xfrm>
          <a:prstGeom prst="rect">
            <a:avLst/>
          </a:prstGeom>
          <a:noFill/>
          <a:ln w="9525">
            <a:noFill/>
            <a:miter lim="800000"/>
            <a:headEnd/>
            <a:tailEnd/>
          </a:ln>
        </p:spPr>
        <p:txBody>
          <a:bodyPr vert="horz" wrap="square" lIns="91431" tIns="0" rIns="91431" bIns="45716" numCol="1" anchor="t" anchorCtr="0" compatLnSpc="1">
            <a:prstTxWarp prst="textNoShape">
              <a:avLst/>
            </a:prstTxWarp>
          </a:bodyPr>
          <a:lstStyle>
            <a:lvl1pPr marL="74250" indent="0">
              <a:lnSpc>
                <a:spcPct val="100000"/>
              </a:lnSpc>
              <a:buNone/>
              <a:defRPr/>
            </a:lvl1pPr>
            <a:lvl2pPr marL="272250" indent="0">
              <a:buNone/>
              <a:defRPr/>
            </a:lvl2pPr>
            <a:lvl3pPr marL="538650" indent="0">
              <a:buNone/>
              <a:defRPr/>
            </a:lvl3pPr>
            <a:lvl4pPr marL="822622" indent="0">
              <a:buNone/>
              <a:defRPr/>
            </a:lvl4pPr>
            <a:lvl5pPr marL="1038622" indent="0">
              <a:buNone/>
              <a:defRPr/>
            </a:lvl5pPr>
          </a:lstStyle>
          <a:p>
            <a:r>
              <a:rPr lang="en-US" noProof="0"/>
              <a:t>First Line Title</a:t>
            </a:r>
            <a:br>
              <a:rPr lang="en-US" noProof="0"/>
            </a:br>
            <a:r>
              <a:rPr lang="en-US" noProof="0"/>
              <a:t>Second Line Title</a:t>
            </a:r>
          </a:p>
        </p:txBody>
      </p:sp>
      <p:sp>
        <p:nvSpPr>
          <p:cNvPr id="20" name="Text Placeholder 2"/>
          <p:cNvSpPr>
            <a:spLocks noGrp="1"/>
          </p:cNvSpPr>
          <p:nvPr>
            <p:ph idx="16" hasCustomPrompt="1"/>
          </p:nvPr>
        </p:nvSpPr>
        <p:spPr bwMode="auto">
          <a:xfrm>
            <a:off x="963607" y="4217616"/>
            <a:ext cx="7595542" cy="332612"/>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a:lvl1pPr>
            <a:lvl2pPr marL="272250" indent="0">
              <a:buNone/>
              <a:defRPr/>
            </a:lvl2pPr>
            <a:lvl3pPr marL="538650" indent="0">
              <a:buNone/>
              <a:defRPr/>
            </a:lvl3pPr>
            <a:lvl4pPr marL="822622" indent="0">
              <a:buNone/>
              <a:defRPr/>
            </a:lvl4pPr>
            <a:lvl5pPr marL="1038622" indent="0">
              <a:buNone/>
              <a:defRPr/>
            </a:lvl5pPr>
          </a:lstStyle>
          <a:p>
            <a:pPr lvl="0"/>
            <a:r>
              <a:rPr lang="en-US" dirty="0"/>
              <a:t>+1 609.620.0200 </a:t>
            </a:r>
          </a:p>
        </p:txBody>
      </p:sp>
      <p:sp>
        <p:nvSpPr>
          <p:cNvPr id="21" name="Text Placeholder 2"/>
          <p:cNvSpPr>
            <a:spLocks noGrp="1"/>
          </p:cNvSpPr>
          <p:nvPr>
            <p:ph idx="19" hasCustomPrompt="1"/>
          </p:nvPr>
        </p:nvSpPr>
        <p:spPr bwMode="auto">
          <a:xfrm>
            <a:off x="963607" y="4556654"/>
            <a:ext cx="7595542" cy="329251"/>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a:lvl1pPr>
            <a:lvl2pPr marL="272250" indent="0">
              <a:buNone/>
              <a:defRPr/>
            </a:lvl2pPr>
            <a:lvl3pPr marL="538650" indent="0">
              <a:buNone/>
              <a:defRPr/>
            </a:lvl3pPr>
            <a:lvl4pPr marL="822622" indent="0">
              <a:buNone/>
              <a:defRPr/>
            </a:lvl4pPr>
            <a:lvl5pPr marL="1038622" indent="0">
              <a:buNone/>
              <a:defRPr/>
            </a:lvl5pPr>
          </a:lstStyle>
          <a:p>
            <a:pPr lvl="0"/>
            <a:r>
              <a:rPr lang="en-US" noProof="0"/>
              <a:t>info@gs1us.org</a:t>
            </a:r>
          </a:p>
        </p:txBody>
      </p:sp>
      <p:sp>
        <p:nvSpPr>
          <p:cNvPr id="22" name="Text Placeholder 2"/>
          <p:cNvSpPr>
            <a:spLocks noGrp="1"/>
          </p:cNvSpPr>
          <p:nvPr>
            <p:ph idx="29" hasCustomPrompt="1"/>
          </p:nvPr>
        </p:nvSpPr>
        <p:spPr bwMode="auto">
          <a:xfrm>
            <a:off x="552763" y="3048000"/>
            <a:ext cx="8044541" cy="1066800"/>
          </a:xfrm>
          <a:prstGeom prst="rect">
            <a:avLst/>
          </a:prstGeom>
          <a:noFill/>
          <a:ln w="9525">
            <a:noFill/>
            <a:miter lim="800000"/>
            <a:headEnd/>
            <a:tailEnd/>
          </a:ln>
        </p:spPr>
        <p:txBody>
          <a:bodyPr vert="horz" wrap="square" lIns="91431" tIns="0" rIns="91431" bIns="45716" numCol="1" anchor="t" anchorCtr="0" compatLnSpc="1">
            <a:prstTxWarp prst="textNoShape">
              <a:avLst/>
            </a:prstTxWarp>
          </a:bodyPr>
          <a:lstStyle>
            <a:lvl1pPr marL="75600" indent="0">
              <a:lnSpc>
                <a:spcPct val="110000"/>
              </a:lnSpc>
              <a:spcBef>
                <a:spcPts val="400"/>
              </a:spcBef>
              <a:buNone/>
              <a:defRPr/>
            </a:lvl1pPr>
            <a:lvl2pPr marL="272250" indent="0">
              <a:buNone/>
              <a:defRPr/>
            </a:lvl2pPr>
            <a:lvl3pPr marL="538650" indent="0">
              <a:buNone/>
              <a:defRPr/>
            </a:lvl3pPr>
            <a:lvl4pPr marL="822622" indent="0">
              <a:buNone/>
              <a:defRPr/>
            </a:lvl4pPr>
            <a:lvl5pPr marL="1038622" indent="0">
              <a:buNone/>
              <a:defRPr/>
            </a:lvl5pPr>
          </a:lstStyle>
          <a:p>
            <a:r>
              <a:rPr lang="en-US" dirty="0"/>
              <a:t>Princeton South Corporate Center</a:t>
            </a:r>
          </a:p>
          <a:p>
            <a:r>
              <a:rPr lang="en-US" dirty="0"/>
              <a:t>300 Charles Ewing Boulevard</a:t>
            </a:r>
          </a:p>
          <a:p>
            <a:r>
              <a:rPr lang="en-US" dirty="0"/>
              <a:t>Ewing, NJ 08628 USA</a:t>
            </a:r>
          </a:p>
        </p:txBody>
      </p:sp>
      <p:sp>
        <p:nvSpPr>
          <p:cNvPr id="26" name="Text Placeholder 5"/>
          <p:cNvSpPr>
            <a:spLocks noGrp="1"/>
          </p:cNvSpPr>
          <p:nvPr>
            <p:ph type="body" sz="quarter" idx="30" hasCustomPrompt="1"/>
          </p:nvPr>
        </p:nvSpPr>
        <p:spPr>
          <a:xfrm>
            <a:off x="552763" y="2729165"/>
            <a:ext cx="8048057" cy="304800"/>
          </a:xfrm>
          <a:prstGeom prst="rect">
            <a:avLst/>
          </a:prstGeom>
        </p:spPr>
        <p:txBody>
          <a:bodyPr lIns="108000" tIns="0" rIns="108000">
            <a:normAutofit/>
          </a:bodyPr>
          <a:lstStyle>
            <a:lvl1pPr marL="75600" indent="0">
              <a:lnSpc>
                <a:spcPct val="110000"/>
              </a:lnSpc>
              <a:spcBef>
                <a:spcPts val="400"/>
              </a:spcBef>
              <a:buFontTx/>
              <a:buNone/>
              <a:defRPr sz="1700" b="1" i="0"/>
            </a:lvl1pPr>
          </a:lstStyle>
          <a:p>
            <a:pPr lvl="0"/>
            <a:r>
              <a:rPr lang="en-US" noProof="0"/>
              <a:t>GS1 US Corporate Headquarters</a:t>
            </a:r>
          </a:p>
        </p:txBody>
      </p:sp>
    </p:spTree>
    <p:extLst>
      <p:ext uri="{BB962C8B-B14F-4D97-AF65-F5344CB8AC3E}">
        <p14:creationId xmlns:p14="http://schemas.microsoft.com/office/powerpoint/2010/main" val="13032573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Title</a:t>
            </a:r>
          </a:p>
        </p:txBody>
      </p:sp>
      <p:sp>
        <p:nvSpPr>
          <p:cNvPr id="4" name="Slide Number Placeholder 3"/>
          <p:cNvSpPr>
            <a:spLocks noGrp="1"/>
          </p:cNvSpPr>
          <p:nvPr>
            <p:ph type="sldNum" sz="quarter" idx="10"/>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29700996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noProof="0"/>
              <a:t>Click to Edit Title</a:t>
            </a:r>
          </a:p>
        </p:txBody>
      </p:sp>
      <p:sp>
        <p:nvSpPr>
          <p:cNvPr id="8" name="Text Placeholder 2"/>
          <p:cNvSpPr>
            <a:spLocks noGrp="1"/>
          </p:cNvSpPr>
          <p:nvPr>
            <p:ph idx="11" hasCustomPrompt="1"/>
          </p:nvPr>
        </p:nvSpPr>
        <p:spPr bwMode="auto">
          <a:xfrm>
            <a:off x="552764" y="1455209"/>
            <a:ext cx="8043777" cy="4545542"/>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274320" indent="-274320">
              <a:buClr>
                <a:schemeClr val="accent6"/>
              </a:buClr>
              <a:defRPr/>
            </a:lvl1pPr>
            <a:lvl2pPr marL="548640" indent="-274320">
              <a:buClr>
                <a:schemeClr val="accent6"/>
              </a:buClr>
              <a:defRPr/>
            </a:lvl2pPr>
            <a:lvl3pPr indent="-274320">
              <a:buClr>
                <a:schemeClr val="accent6"/>
              </a:buClr>
              <a:defRPr/>
            </a:lvl3pPr>
            <a:lvl4pPr marL="1115568" indent="-274320">
              <a:buClr>
                <a:schemeClr val="accent6"/>
              </a:buClr>
              <a:defRPr/>
            </a:lvl4pPr>
            <a:lvl5pPr marL="1371600" indent="-274320">
              <a:buClr>
                <a:schemeClr val="accent6"/>
              </a:buClr>
              <a:defRPr/>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38473239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4" y="2288515"/>
            <a:ext cx="8044541" cy="371223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274320" indent="-274320">
              <a:buClr>
                <a:schemeClr val="accent6"/>
              </a:buClr>
              <a:defRPr/>
            </a:lvl1pPr>
            <a:lvl2pPr marL="548640" indent="-274320">
              <a:buClr>
                <a:schemeClr val="accent6"/>
              </a:buClr>
              <a:defRPr/>
            </a:lvl2pPr>
            <a:lvl3pPr indent="-274320">
              <a:buClr>
                <a:schemeClr val="accent6"/>
              </a:buClr>
              <a:defRPr/>
            </a:lvl3pPr>
            <a:lvl4pPr marL="1115568" indent="-274320">
              <a:buClr>
                <a:schemeClr val="accent6"/>
              </a:buClr>
              <a:defRPr/>
            </a:lvl4pPr>
            <a:lvl5pPr marL="1371600" indent="-274320">
              <a:buClr>
                <a:schemeClr val="accent6"/>
              </a:buClr>
              <a:defRPr/>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Text Placeholder 5"/>
          <p:cNvSpPr>
            <a:spLocks noGrp="1"/>
          </p:cNvSpPr>
          <p:nvPr>
            <p:ph type="body" sz="quarter" idx="11" hasCustomPrompt="1"/>
          </p:nvPr>
        </p:nvSpPr>
        <p:spPr>
          <a:xfrm>
            <a:off x="552764" y="1456332"/>
            <a:ext cx="8044137" cy="786823"/>
          </a:xfrm>
          <a:prstGeom prst="rect">
            <a:avLst/>
          </a:prstGeom>
        </p:spPr>
        <p:txBody>
          <a:bodyPr>
            <a:normAutofit/>
          </a:bodyPr>
          <a:lstStyle>
            <a:lvl1pPr marL="0" indent="0">
              <a:buFontTx/>
              <a:buNone/>
              <a:defRPr sz="2000" b="1" i="0" baseline="0">
                <a:solidFill>
                  <a:schemeClr val="accent6"/>
                </a:solidFill>
              </a:defRPr>
            </a:lvl1pPr>
          </a:lstStyle>
          <a:p>
            <a:pPr lvl="0"/>
            <a:r>
              <a:rPr lang="en-US" noProof="0"/>
              <a:t>Click to edit text. Main idea, quote, or phrase two lines and under may go in this text box. </a:t>
            </a:r>
          </a:p>
        </p:txBody>
      </p:sp>
      <p:sp>
        <p:nvSpPr>
          <p:cNvPr id="5" name="Slide Number Placeholder 4"/>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2" name="Title 1"/>
          <p:cNvSpPr>
            <a:spLocks noGrp="1"/>
          </p:cNvSpPr>
          <p:nvPr>
            <p:ph type="title" hasCustomPrompt="1"/>
          </p:nvPr>
        </p:nvSpPr>
        <p:spPr/>
        <p:txBody>
          <a:bodyPr/>
          <a:lstStyle/>
          <a:p>
            <a:r>
              <a:rPr lang="en-US" noProof="0"/>
              <a:t>Click to Edit Title</a:t>
            </a:r>
          </a:p>
        </p:txBody>
      </p:sp>
    </p:spTree>
    <p:extLst>
      <p:ext uri="{BB962C8B-B14F-4D97-AF65-F5344CB8AC3E}">
        <p14:creationId xmlns:p14="http://schemas.microsoft.com/office/powerpoint/2010/main" val="523619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Title</a:t>
            </a:r>
          </a:p>
        </p:txBody>
      </p:sp>
      <p:sp>
        <p:nvSpPr>
          <p:cNvPr id="4" name="Slide Number Placeholder 3"/>
          <p:cNvSpPr>
            <a:spLocks noGrp="1"/>
          </p:cNvSpPr>
          <p:nvPr>
            <p:ph type="sldNum" sz="quarter" idx="10"/>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Tree>
    <p:extLst>
      <p:ext uri="{BB962C8B-B14F-4D97-AF65-F5344CB8AC3E}">
        <p14:creationId xmlns:p14="http://schemas.microsoft.com/office/powerpoint/2010/main" val="19896311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Title</a:t>
            </a:r>
          </a:p>
        </p:txBody>
      </p:sp>
      <p:sp>
        <p:nvSpPr>
          <p:cNvPr id="16" name="Text Placeholder 5"/>
          <p:cNvSpPr>
            <a:spLocks noGrp="1"/>
          </p:cNvSpPr>
          <p:nvPr>
            <p:ph type="body" sz="quarter" idx="15" hasCustomPrompt="1"/>
          </p:nvPr>
        </p:nvSpPr>
        <p:spPr>
          <a:xfrm>
            <a:off x="546018" y="1455430"/>
            <a:ext cx="3784756" cy="737544"/>
          </a:xfrm>
          <a:prstGeom prst="rect">
            <a:avLst/>
          </a:prstGeom>
        </p:spPr>
        <p:txBody>
          <a:bodyPr anchor="b" anchorCtr="0">
            <a:noAutofit/>
          </a:bodyPr>
          <a:lstStyle>
            <a:lvl1pPr marL="0" indent="0">
              <a:buFontTx/>
              <a:buNone/>
              <a:defRPr sz="2000" b="1" i="0"/>
            </a:lvl1pPr>
          </a:lstStyle>
          <a:p>
            <a:pPr lvl="0"/>
            <a:r>
              <a:rPr lang="en-US" noProof="0"/>
              <a:t>Click to edit heading</a:t>
            </a:r>
          </a:p>
        </p:txBody>
      </p:sp>
      <p:sp>
        <p:nvSpPr>
          <p:cNvPr id="18" name="Text Placeholder 12"/>
          <p:cNvSpPr>
            <a:spLocks noGrp="1"/>
          </p:cNvSpPr>
          <p:nvPr>
            <p:ph type="body" sz="quarter" idx="17" hasCustomPrompt="1"/>
          </p:nvPr>
        </p:nvSpPr>
        <p:spPr>
          <a:xfrm>
            <a:off x="547188" y="2233088"/>
            <a:ext cx="3780956" cy="3766995"/>
          </a:xfrm>
          <a:prstGeom prst="rect">
            <a:avLst/>
          </a:prstGeom>
        </p:spPr>
        <p:txBody>
          <a:bodyPr>
            <a:noAutofit/>
          </a:bodyPr>
          <a:lstStyle>
            <a:lvl1pPr marL="274320" indent="-274320">
              <a:lnSpc>
                <a:spcPct val="100000"/>
              </a:lnSpc>
              <a:buClr>
                <a:schemeClr val="accent6"/>
              </a:buClr>
              <a:defRPr sz="1500"/>
            </a:lvl1pPr>
            <a:lvl2pPr marL="548640" indent="-274320">
              <a:lnSpc>
                <a:spcPct val="100000"/>
              </a:lnSpc>
              <a:buClr>
                <a:schemeClr val="accent6"/>
              </a:buClr>
              <a:defRPr sz="1500"/>
            </a:lvl2pPr>
            <a:lvl3pPr indent="-274320">
              <a:lnSpc>
                <a:spcPct val="100000"/>
              </a:lnSpc>
              <a:buClr>
                <a:schemeClr val="accent6"/>
              </a:buClr>
              <a:defRPr sz="1500"/>
            </a:lvl3pPr>
            <a:lvl4pPr marL="1115568" indent="-274320">
              <a:lnSpc>
                <a:spcPct val="100000"/>
              </a:lnSpc>
              <a:buClr>
                <a:schemeClr val="accent6"/>
              </a:buClr>
              <a:defRPr sz="1500"/>
            </a:lvl4pPr>
            <a:lvl5pPr marL="1371600" indent="-274320">
              <a:lnSpc>
                <a:spcPct val="100000"/>
              </a:lnSpc>
              <a:buClr>
                <a:schemeClr val="accent6"/>
              </a:buClr>
              <a:defRPr sz="15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9"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2000" b="1" i="0"/>
            </a:lvl1pPr>
          </a:lstStyle>
          <a:p>
            <a:pPr lvl="0"/>
            <a:r>
              <a:rPr lang="en-US" noProof="0"/>
              <a:t>Click to edit heading</a:t>
            </a:r>
          </a:p>
        </p:txBody>
      </p:sp>
      <p:sp>
        <p:nvSpPr>
          <p:cNvPr id="10" name="Text Placeholder 12"/>
          <p:cNvSpPr>
            <a:spLocks noGrp="1"/>
          </p:cNvSpPr>
          <p:nvPr>
            <p:ph type="body" sz="quarter" idx="20" hasCustomPrompt="1"/>
          </p:nvPr>
        </p:nvSpPr>
        <p:spPr>
          <a:xfrm>
            <a:off x="4813734" y="2233088"/>
            <a:ext cx="3780956" cy="3766995"/>
          </a:xfrm>
          <a:prstGeom prst="rect">
            <a:avLst/>
          </a:prstGeom>
        </p:spPr>
        <p:txBody>
          <a:bodyPr>
            <a:noAutofit/>
          </a:bodyPr>
          <a:lstStyle>
            <a:lvl1pPr marL="274320" indent="-274320">
              <a:lnSpc>
                <a:spcPct val="100000"/>
              </a:lnSpc>
              <a:buClr>
                <a:schemeClr val="accent6"/>
              </a:buClr>
              <a:defRPr sz="1500"/>
            </a:lvl1pPr>
            <a:lvl2pPr marL="548640" indent="-274320">
              <a:lnSpc>
                <a:spcPct val="100000"/>
              </a:lnSpc>
              <a:buClr>
                <a:schemeClr val="accent6"/>
              </a:buClr>
              <a:defRPr sz="1500"/>
            </a:lvl2pPr>
            <a:lvl3pPr indent="-274320">
              <a:lnSpc>
                <a:spcPct val="100000"/>
              </a:lnSpc>
              <a:buClr>
                <a:schemeClr val="accent6"/>
              </a:buClr>
              <a:defRPr sz="1500"/>
            </a:lvl3pPr>
            <a:lvl4pPr marL="1115568" indent="-274320">
              <a:lnSpc>
                <a:spcPct val="100000"/>
              </a:lnSpc>
              <a:buClr>
                <a:schemeClr val="accent6"/>
              </a:buClr>
              <a:defRPr sz="1500"/>
            </a:lvl4pPr>
            <a:lvl5pPr marL="1371600" indent="-274320">
              <a:lnSpc>
                <a:spcPct val="100000"/>
              </a:lnSpc>
              <a:buClr>
                <a:schemeClr val="accent6"/>
              </a:buClr>
              <a:defRPr sz="15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3491735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2000" b="1" i="0"/>
            </a:lvl1pPr>
          </a:lstStyle>
          <a:p>
            <a:pPr lvl="0"/>
            <a:r>
              <a:rPr lang="en-US" noProof="0"/>
              <a:t>Click to edit heading</a:t>
            </a:r>
          </a:p>
        </p:txBody>
      </p:sp>
      <p:sp>
        <p:nvSpPr>
          <p:cNvPr id="14"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marL="274320" indent="-274320">
              <a:lnSpc>
                <a:spcPct val="100000"/>
              </a:lnSpc>
              <a:buClr>
                <a:schemeClr val="accent6"/>
              </a:buClr>
              <a:defRPr sz="1500"/>
            </a:lvl1pPr>
            <a:lvl2pPr marL="548640" indent="-274320">
              <a:lnSpc>
                <a:spcPct val="100000"/>
              </a:lnSpc>
              <a:buClr>
                <a:schemeClr val="accent6"/>
              </a:buClr>
              <a:defRPr sz="1500"/>
            </a:lvl2pPr>
            <a:lvl3pPr indent="-274320">
              <a:lnSpc>
                <a:spcPct val="100000"/>
              </a:lnSpc>
              <a:buClr>
                <a:schemeClr val="accent6"/>
              </a:buClr>
              <a:defRPr sz="1500"/>
            </a:lvl3pPr>
            <a:lvl4pPr marL="1115568" indent="-274320">
              <a:lnSpc>
                <a:spcPct val="100000"/>
              </a:lnSpc>
              <a:buClr>
                <a:schemeClr val="accent6"/>
              </a:buClr>
              <a:defRPr sz="1500"/>
            </a:lvl4pPr>
            <a:lvl5pPr marL="1371600" indent="-274320">
              <a:lnSpc>
                <a:spcPct val="100000"/>
              </a:lnSpc>
              <a:buClr>
                <a:schemeClr val="accent6"/>
              </a:buClr>
              <a:defRPr sz="15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Picture Placeholder 4"/>
          <p:cNvSpPr>
            <a:spLocks noGrp="1"/>
          </p:cNvSpPr>
          <p:nvPr>
            <p:ph type="pic" sz="quarter" idx="21" hasCustomPrompt="1"/>
          </p:nvPr>
        </p:nvSpPr>
        <p:spPr>
          <a:xfrm>
            <a:off x="4818525" y="1555313"/>
            <a:ext cx="3786598" cy="4298259"/>
          </a:xfrm>
          <a:prstGeom prst="rect">
            <a:avLst/>
          </a:prstGeom>
        </p:spPr>
        <p:txBody>
          <a:bodyPr anchor="t" anchorCtr="0">
            <a:normAutofit/>
          </a:bodyPr>
          <a:lstStyle>
            <a:lvl1pPr marL="0" indent="0">
              <a:buNone/>
              <a:defRPr sz="1400">
                <a:solidFill>
                  <a:schemeClr val="bg2"/>
                </a:solidFill>
              </a:defRPr>
            </a:lvl1pPr>
          </a:lstStyle>
          <a:p>
            <a:r>
              <a:rPr lang="en-US" noProof="0" dirty="0"/>
              <a:t>Photo Here </a:t>
            </a:r>
          </a:p>
        </p:txBody>
      </p:sp>
    </p:spTree>
    <p:extLst>
      <p:ext uri="{BB962C8B-B14F-4D97-AF65-F5344CB8AC3E}">
        <p14:creationId xmlns:p14="http://schemas.microsoft.com/office/powerpoint/2010/main" val="3470034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2000" b="1" i="0"/>
            </a:lvl1pPr>
          </a:lstStyle>
          <a:p>
            <a:pPr lvl="0"/>
            <a:r>
              <a:rPr lang="en-US" noProof="0"/>
              <a:t>Click to edit heading</a:t>
            </a:r>
          </a:p>
        </p:txBody>
      </p:sp>
      <p:sp>
        <p:nvSpPr>
          <p:cNvPr id="15"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marL="274320" indent="-274320">
              <a:lnSpc>
                <a:spcPct val="100000"/>
              </a:lnSpc>
              <a:buClr>
                <a:schemeClr val="accent6"/>
              </a:buClr>
              <a:defRPr sz="1500"/>
            </a:lvl1pPr>
            <a:lvl2pPr marL="548640" indent="-274320">
              <a:lnSpc>
                <a:spcPct val="100000"/>
              </a:lnSpc>
              <a:buClr>
                <a:schemeClr val="accent6"/>
              </a:buClr>
              <a:defRPr sz="1500"/>
            </a:lvl2pPr>
            <a:lvl3pPr indent="-274320">
              <a:lnSpc>
                <a:spcPct val="100000"/>
              </a:lnSpc>
              <a:buClr>
                <a:schemeClr val="accent6"/>
              </a:buClr>
              <a:defRPr sz="1500"/>
            </a:lvl3pPr>
            <a:lvl4pPr marL="1115568" indent="-274320">
              <a:lnSpc>
                <a:spcPct val="100000"/>
              </a:lnSpc>
              <a:buClr>
                <a:schemeClr val="accent6"/>
              </a:buClr>
              <a:defRPr sz="1500"/>
            </a:lvl4pPr>
            <a:lvl5pPr marL="1371600" indent="-274320">
              <a:lnSpc>
                <a:spcPct val="100000"/>
              </a:lnSpc>
              <a:buClr>
                <a:schemeClr val="accent6"/>
              </a:buClr>
              <a:defRPr sz="15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Picture Placeholder 4"/>
          <p:cNvSpPr>
            <a:spLocks noGrp="1"/>
          </p:cNvSpPr>
          <p:nvPr>
            <p:ph type="pic" sz="quarter" idx="21" hasCustomPrompt="1"/>
          </p:nvPr>
        </p:nvSpPr>
        <p:spPr>
          <a:xfrm>
            <a:off x="4818525" y="1555312"/>
            <a:ext cx="3786598" cy="3160566"/>
          </a:xfrm>
          <a:prstGeom prst="rect">
            <a:avLst/>
          </a:prstGeom>
        </p:spPr>
        <p:txBody>
          <a:bodyPr anchor="t" anchorCtr="0">
            <a:normAutofit/>
          </a:bodyPr>
          <a:lstStyle>
            <a:lvl1pPr marL="0" indent="0">
              <a:buNone/>
              <a:defRPr sz="1400">
                <a:solidFill>
                  <a:schemeClr val="bg2"/>
                </a:solidFill>
              </a:defRPr>
            </a:lvl1pPr>
          </a:lstStyle>
          <a:p>
            <a:r>
              <a:rPr lang="en-US" noProof="0" dirty="0"/>
              <a:t>Photo Here </a:t>
            </a:r>
          </a:p>
        </p:txBody>
      </p:sp>
      <p:sp>
        <p:nvSpPr>
          <p:cNvPr id="9" name="Rectangle 8"/>
          <p:cNvSpPr/>
          <p:nvPr userDrawn="1"/>
        </p:nvSpPr>
        <p:spPr>
          <a:xfrm>
            <a:off x="4818430" y="4714933"/>
            <a:ext cx="3785269" cy="1141986"/>
          </a:xfrm>
          <a:prstGeom prst="rect">
            <a:avLst/>
          </a:prstGeom>
          <a:solidFill>
            <a:srgbClr val="BF83B9"/>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defTabSz="914310">
              <a:lnSpc>
                <a:spcPct val="110000"/>
              </a:lnSpc>
              <a:defRPr/>
            </a:pPr>
            <a:endParaRPr lang="en-US" sz="1100" i="1" dirty="0">
              <a:solidFill>
                <a:prstClr val="white"/>
              </a:solidFill>
            </a:endParaRPr>
          </a:p>
          <a:p>
            <a:pPr defTabSz="914310">
              <a:lnSpc>
                <a:spcPct val="110000"/>
              </a:lnSpc>
              <a:defRPr/>
            </a:pPr>
            <a:endParaRPr lang="en-US" sz="1100" i="1" dirty="0">
              <a:solidFill>
                <a:prstClr val="white"/>
              </a:solidFill>
            </a:endParaRPr>
          </a:p>
          <a:p>
            <a:pPr defTabSz="914310">
              <a:lnSpc>
                <a:spcPct val="110000"/>
              </a:lnSpc>
            </a:pPr>
            <a:endParaRPr lang="en-US" sz="1100" i="1" dirty="0">
              <a:solidFill>
                <a:prstClr val="white"/>
              </a:solidFill>
            </a:endParaRPr>
          </a:p>
        </p:txBody>
      </p:sp>
      <p:sp>
        <p:nvSpPr>
          <p:cNvPr id="10" name="Text Placeholder 6"/>
          <p:cNvSpPr>
            <a:spLocks noGrp="1"/>
          </p:cNvSpPr>
          <p:nvPr>
            <p:ph type="body" sz="quarter" idx="23" hasCustomPrompt="1"/>
          </p:nvPr>
        </p:nvSpPr>
        <p:spPr>
          <a:xfrm>
            <a:off x="4953000" y="4839676"/>
            <a:ext cx="3505200" cy="914400"/>
          </a:xfrm>
          <a:prstGeom prst="rect">
            <a:avLst/>
          </a:prstGeom>
        </p:spPr>
        <p:txBody>
          <a:bodyPr vert="horz" lIns="0" tIns="0" rIns="0" bIns="0"/>
          <a:lstStyle>
            <a:lvl1pPr marL="74250" marR="0" indent="0" algn="l" defTabSz="457155" rtl="0" eaLnBrk="1" fontAlgn="base" latinLnBrk="0" hangingPunct="1">
              <a:lnSpc>
                <a:spcPct val="110000"/>
              </a:lnSpc>
              <a:spcBef>
                <a:spcPts val="400"/>
              </a:spcBef>
              <a:spcAft>
                <a:spcPct val="0"/>
              </a:spcAft>
              <a:buClr>
                <a:schemeClr val="accent1"/>
              </a:buClr>
              <a:buSzTx/>
              <a:buFont typeface="Arial"/>
              <a:buNone/>
              <a:tabLst/>
              <a:defRPr sz="1100" b="0" i="1">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50" marR="0" lvl="0" indent="0" algn="l" defTabSz="457155" rtl="0" eaLnBrk="1" fontAlgn="base" latinLnBrk="0" hangingPunct="1">
              <a:lnSpc>
                <a:spcPct val="110000"/>
              </a:lnSpc>
              <a:spcBef>
                <a:spcPts val="400"/>
              </a:spcBef>
              <a:spcAft>
                <a:spcPct val="0"/>
              </a:spcAft>
              <a:buClr>
                <a:schemeClr val="accent1"/>
              </a:buClr>
              <a:buSzTx/>
              <a:buFont typeface="Arial"/>
              <a:buNone/>
              <a:tabLst/>
              <a:defRPr/>
            </a:pPr>
            <a:r>
              <a:rPr lang="en-US" sz="1100" b="0" i="1" noProof="0">
                <a:solidFill>
                  <a:schemeClr val="bg1"/>
                </a:solidFill>
              </a:rPr>
              <a:t>Caption or</a:t>
            </a:r>
            <a:r>
              <a:rPr lang="en-US" sz="1100" b="0" i="1" baseline="0" noProof="0">
                <a:solidFill>
                  <a:schemeClr val="bg1"/>
                </a:solidFill>
              </a:rPr>
              <a:t> credit for a photo could be put in this space. </a:t>
            </a:r>
            <a:r>
              <a:rPr lang="en-US" sz="1100" b="0" i="1" noProof="0">
                <a:solidFill>
                  <a:schemeClr val="bg1"/>
                </a:solidFill>
              </a:rPr>
              <a:t>You may adjust the height of this box</a:t>
            </a:r>
            <a:r>
              <a:rPr lang="en-US" sz="1100" b="0" i="1" baseline="0" noProof="0">
                <a:solidFill>
                  <a:schemeClr val="bg1"/>
                </a:solidFill>
              </a:rPr>
              <a:t> to accommodate more or less text. Suggested number of lines of text is no less than two and no more than five.</a:t>
            </a:r>
            <a:endParaRPr lang="en-US" sz="1100" b="0" i="1" noProof="0">
              <a:solidFill>
                <a:schemeClr val="bg1"/>
              </a:solidFill>
            </a:endParaRPr>
          </a:p>
        </p:txBody>
      </p:sp>
    </p:spTree>
    <p:extLst>
      <p:ext uri="{BB962C8B-B14F-4D97-AF65-F5344CB8AC3E}">
        <p14:creationId xmlns:p14="http://schemas.microsoft.com/office/powerpoint/2010/main" val="3327781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noProof="0"/>
              <a:t>Contact Information</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25" name="TextBox 24"/>
          <p:cNvSpPr txBox="1"/>
          <p:nvPr userDrawn="1"/>
        </p:nvSpPr>
        <p:spPr>
          <a:xfrm>
            <a:off x="551674" y="5095394"/>
            <a:ext cx="8077200" cy="380104"/>
          </a:xfrm>
          <a:prstGeom prst="rect">
            <a:avLst/>
          </a:prstGeom>
          <a:noFill/>
        </p:spPr>
        <p:txBody>
          <a:bodyPr wrap="square" rtlCol="0">
            <a:spAutoFit/>
          </a:bodyPr>
          <a:lstStyle/>
          <a:p>
            <a:pPr marL="75600" defTabSz="914310">
              <a:lnSpc>
                <a:spcPct val="110000"/>
              </a:lnSpc>
              <a:spcBef>
                <a:spcPts val="400"/>
              </a:spcBef>
            </a:pPr>
            <a:r>
              <a:rPr lang="en-US" sz="1700" b="1" dirty="0">
                <a:solidFill>
                  <a:srgbClr val="BF83B9"/>
                </a:solidFill>
              </a:rPr>
              <a:t>www.gs1us.org</a:t>
            </a:r>
            <a:endParaRPr lang="en-US" sz="1700" dirty="0">
              <a:solidFill>
                <a:srgbClr val="BF83B9"/>
              </a:solidFill>
            </a:endParaRPr>
          </a:p>
        </p:txBody>
      </p:sp>
      <p:pic>
        <p:nvPicPr>
          <p:cNvPr id="36" name="Picture 3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0400" y="5171594"/>
            <a:ext cx="323850" cy="323850"/>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19975" y="5171594"/>
            <a:ext cx="323850" cy="323850"/>
          </a:xfrm>
          <a:prstGeom prst="rect">
            <a:avLst/>
          </a:prstGeom>
        </p:spPr>
      </p:pic>
      <p:pic>
        <p:nvPicPr>
          <p:cNvPr id="38" name="Picture 3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29070" y="5171595"/>
            <a:ext cx="359124" cy="323850"/>
          </a:xfrm>
          <a:prstGeom prst="rect">
            <a:avLst/>
          </a:prstGeom>
        </p:spPr>
      </p:pic>
      <p:pic>
        <p:nvPicPr>
          <p:cNvPr id="39" name="Picture 3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239125" y="5171594"/>
            <a:ext cx="323850" cy="323850"/>
          </a:xfrm>
          <a:prstGeom prst="rect">
            <a:avLst/>
          </a:prstGeom>
        </p:spPr>
      </p:pic>
      <p:sp>
        <p:nvSpPr>
          <p:cNvPr id="16" name="TextBox 15"/>
          <p:cNvSpPr txBox="1"/>
          <p:nvPr userDrawn="1"/>
        </p:nvSpPr>
        <p:spPr>
          <a:xfrm>
            <a:off x="642673" y="4214417"/>
            <a:ext cx="381000" cy="369332"/>
          </a:xfrm>
          <a:prstGeom prst="rect">
            <a:avLst/>
          </a:prstGeom>
          <a:noFill/>
        </p:spPr>
        <p:txBody>
          <a:bodyPr wrap="square" rtlCol="0">
            <a:spAutoFit/>
          </a:bodyPr>
          <a:lstStyle/>
          <a:p>
            <a:pPr marL="0" lvl="3" defTabSz="914310">
              <a:defRPr/>
            </a:pPr>
            <a:r>
              <a:rPr lang="en-US" sz="1800" b="1" dirty="0">
                <a:solidFill>
                  <a:srgbClr val="002C6C"/>
                </a:solidFill>
              </a:rPr>
              <a:t>T</a:t>
            </a:r>
            <a:endParaRPr lang="en-US" sz="1800" dirty="0">
              <a:solidFill>
                <a:srgbClr val="454545"/>
              </a:solidFill>
            </a:endParaRPr>
          </a:p>
        </p:txBody>
      </p:sp>
      <p:sp>
        <p:nvSpPr>
          <p:cNvPr id="17" name="TextBox 16"/>
          <p:cNvSpPr txBox="1"/>
          <p:nvPr userDrawn="1"/>
        </p:nvSpPr>
        <p:spPr>
          <a:xfrm>
            <a:off x="642673" y="4561994"/>
            <a:ext cx="381000" cy="369332"/>
          </a:xfrm>
          <a:prstGeom prst="rect">
            <a:avLst/>
          </a:prstGeom>
          <a:noFill/>
        </p:spPr>
        <p:txBody>
          <a:bodyPr wrap="square" rtlCol="0">
            <a:spAutoFit/>
          </a:bodyPr>
          <a:lstStyle/>
          <a:p>
            <a:pPr marL="0" lvl="3" defTabSz="914310">
              <a:defRPr/>
            </a:pPr>
            <a:r>
              <a:rPr lang="en-US" sz="1800" b="1" dirty="0">
                <a:solidFill>
                  <a:srgbClr val="002C6C"/>
                </a:solidFill>
              </a:rPr>
              <a:t>E</a:t>
            </a:r>
            <a:endParaRPr lang="en-US" sz="1800" dirty="0">
              <a:solidFill>
                <a:srgbClr val="454545"/>
              </a:solidFill>
            </a:endParaRPr>
          </a:p>
        </p:txBody>
      </p:sp>
      <p:sp>
        <p:nvSpPr>
          <p:cNvPr id="18" name="Text Placeholder 5"/>
          <p:cNvSpPr>
            <a:spLocks noGrp="1"/>
          </p:cNvSpPr>
          <p:nvPr>
            <p:ph type="body" sz="quarter" idx="11" hasCustomPrompt="1"/>
          </p:nvPr>
        </p:nvSpPr>
        <p:spPr>
          <a:xfrm>
            <a:off x="552764" y="1455920"/>
            <a:ext cx="8048057" cy="406251"/>
          </a:xfrm>
          <a:prstGeom prst="rect">
            <a:avLst/>
          </a:prstGeom>
        </p:spPr>
        <p:txBody>
          <a:bodyPr lIns="144000" rIns="144000">
            <a:normAutofit/>
          </a:bodyPr>
          <a:lstStyle>
            <a:lvl1pPr marL="0" indent="0">
              <a:buFontTx/>
              <a:buNone/>
              <a:defRPr sz="2000" b="1" i="0"/>
            </a:lvl1pPr>
          </a:lstStyle>
          <a:p>
            <a:pPr lvl="0"/>
            <a:r>
              <a:rPr lang="en-US" noProof="0"/>
              <a:t>Name</a:t>
            </a:r>
          </a:p>
        </p:txBody>
      </p:sp>
      <p:sp>
        <p:nvSpPr>
          <p:cNvPr id="19" name="Text Placeholder 2"/>
          <p:cNvSpPr>
            <a:spLocks noGrp="1"/>
          </p:cNvSpPr>
          <p:nvPr>
            <p:ph idx="13" hasCustomPrompt="1"/>
          </p:nvPr>
        </p:nvSpPr>
        <p:spPr bwMode="auto">
          <a:xfrm>
            <a:off x="552764" y="1905001"/>
            <a:ext cx="8044541" cy="653973"/>
          </a:xfrm>
          <a:prstGeom prst="rect">
            <a:avLst/>
          </a:prstGeom>
          <a:noFill/>
          <a:ln w="9525">
            <a:noFill/>
            <a:miter lim="800000"/>
            <a:headEnd/>
            <a:tailEnd/>
          </a:ln>
        </p:spPr>
        <p:txBody>
          <a:bodyPr vert="horz" wrap="square" lIns="91431" tIns="0" rIns="91431" bIns="45716" numCol="1" anchor="t" anchorCtr="0" compatLnSpc="1">
            <a:prstTxWarp prst="textNoShape">
              <a:avLst/>
            </a:prstTxWarp>
          </a:bodyPr>
          <a:lstStyle>
            <a:lvl1pPr marL="74250" indent="0">
              <a:lnSpc>
                <a:spcPct val="100000"/>
              </a:lnSpc>
              <a:buNone/>
              <a:defRPr/>
            </a:lvl1pPr>
            <a:lvl2pPr marL="272250" indent="0">
              <a:buNone/>
              <a:defRPr/>
            </a:lvl2pPr>
            <a:lvl3pPr marL="538650" indent="0">
              <a:buNone/>
              <a:defRPr/>
            </a:lvl3pPr>
            <a:lvl4pPr marL="822622" indent="0">
              <a:buNone/>
              <a:defRPr/>
            </a:lvl4pPr>
            <a:lvl5pPr marL="1038622" indent="0">
              <a:buNone/>
              <a:defRPr/>
            </a:lvl5pPr>
          </a:lstStyle>
          <a:p>
            <a:r>
              <a:rPr lang="en-US" noProof="0"/>
              <a:t>First Line Title</a:t>
            </a:r>
            <a:br>
              <a:rPr lang="en-US" noProof="0"/>
            </a:br>
            <a:r>
              <a:rPr lang="en-US" noProof="0"/>
              <a:t>Second Line Title</a:t>
            </a:r>
          </a:p>
        </p:txBody>
      </p:sp>
      <p:sp>
        <p:nvSpPr>
          <p:cNvPr id="20" name="Text Placeholder 2"/>
          <p:cNvSpPr>
            <a:spLocks noGrp="1"/>
          </p:cNvSpPr>
          <p:nvPr>
            <p:ph idx="16" hasCustomPrompt="1"/>
          </p:nvPr>
        </p:nvSpPr>
        <p:spPr bwMode="auto">
          <a:xfrm>
            <a:off x="963608" y="4217616"/>
            <a:ext cx="7595542" cy="332612"/>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a:lvl1pPr>
            <a:lvl2pPr marL="272250" indent="0">
              <a:buNone/>
              <a:defRPr/>
            </a:lvl2pPr>
            <a:lvl3pPr marL="538650" indent="0">
              <a:buNone/>
              <a:defRPr/>
            </a:lvl3pPr>
            <a:lvl4pPr marL="822622" indent="0">
              <a:buNone/>
              <a:defRPr/>
            </a:lvl4pPr>
            <a:lvl5pPr marL="1038622" indent="0">
              <a:buNone/>
              <a:defRPr/>
            </a:lvl5pPr>
          </a:lstStyle>
          <a:p>
            <a:pPr lvl="0"/>
            <a:r>
              <a:rPr lang="en-US" noProof="0" dirty="0"/>
              <a:t>+1 </a:t>
            </a:r>
            <a:r>
              <a:rPr lang="en-US" noProof="0" dirty="0" err="1"/>
              <a:t>xxx.xxx.xxxx</a:t>
            </a:r>
            <a:endParaRPr lang="en-US" noProof="0" dirty="0"/>
          </a:p>
        </p:txBody>
      </p:sp>
      <p:sp>
        <p:nvSpPr>
          <p:cNvPr id="21" name="Text Placeholder 2"/>
          <p:cNvSpPr>
            <a:spLocks noGrp="1"/>
          </p:cNvSpPr>
          <p:nvPr>
            <p:ph idx="19" hasCustomPrompt="1"/>
          </p:nvPr>
        </p:nvSpPr>
        <p:spPr bwMode="auto">
          <a:xfrm>
            <a:off x="963608" y="4556656"/>
            <a:ext cx="7595542" cy="329251"/>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a:lvl1pPr>
            <a:lvl2pPr marL="272250" indent="0">
              <a:buNone/>
              <a:defRPr/>
            </a:lvl2pPr>
            <a:lvl3pPr marL="538650" indent="0">
              <a:buNone/>
              <a:defRPr/>
            </a:lvl3pPr>
            <a:lvl4pPr marL="822622" indent="0">
              <a:buNone/>
              <a:defRPr/>
            </a:lvl4pPr>
            <a:lvl5pPr marL="1038622" indent="0">
              <a:buNone/>
              <a:defRPr/>
            </a:lvl5pPr>
          </a:lstStyle>
          <a:p>
            <a:pPr lvl="0"/>
            <a:r>
              <a:rPr lang="en-US" noProof="0"/>
              <a:t>info@gs1us.org</a:t>
            </a:r>
          </a:p>
        </p:txBody>
      </p:sp>
      <p:sp>
        <p:nvSpPr>
          <p:cNvPr id="22" name="Text Placeholder 2"/>
          <p:cNvSpPr>
            <a:spLocks noGrp="1"/>
          </p:cNvSpPr>
          <p:nvPr>
            <p:ph idx="29" hasCustomPrompt="1"/>
          </p:nvPr>
        </p:nvSpPr>
        <p:spPr bwMode="auto">
          <a:xfrm>
            <a:off x="552764" y="3048000"/>
            <a:ext cx="8044541" cy="1066800"/>
          </a:xfrm>
          <a:prstGeom prst="rect">
            <a:avLst/>
          </a:prstGeom>
          <a:noFill/>
          <a:ln w="9525">
            <a:noFill/>
            <a:miter lim="800000"/>
            <a:headEnd/>
            <a:tailEnd/>
          </a:ln>
        </p:spPr>
        <p:txBody>
          <a:bodyPr vert="horz" wrap="square" lIns="91431" tIns="0" rIns="91431" bIns="45716" numCol="1" anchor="t" anchorCtr="0" compatLnSpc="1">
            <a:prstTxWarp prst="textNoShape">
              <a:avLst/>
            </a:prstTxWarp>
          </a:bodyPr>
          <a:lstStyle>
            <a:lvl1pPr marL="75600" indent="0">
              <a:lnSpc>
                <a:spcPct val="110000"/>
              </a:lnSpc>
              <a:spcBef>
                <a:spcPts val="400"/>
              </a:spcBef>
              <a:buNone/>
              <a:defRPr/>
            </a:lvl1pPr>
            <a:lvl2pPr marL="272250" indent="0">
              <a:buNone/>
              <a:defRPr/>
            </a:lvl2pPr>
            <a:lvl3pPr marL="538650" indent="0">
              <a:buNone/>
              <a:defRPr/>
            </a:lvl3pPr>
            <a:lvl4pPr marL="822622" indent="0">
              <a:buNone/>
              <a:defRPr/>
            </a:lvl4pPr>
            <a:lvl5pPr marL="1038622" indent="0">
              <a:buNone/>
              <a:defRPr/>
            </a:lvl5pPr>
          </a:lstStyle>
          <a:p>
            <a:pPr marL="75600">
              <a:lnSpc>
                <a:spcPct val="110000"/>
              </a:lnSpc>
              <a:spcBef>
                <a:spcPts val="400"/>
              </a:spcBef>
            </a:pPr>
            <a:r>
              <a:rPr lang="en-US" sz="1700" b="0" noProof="0" dirty="0">
                <a:solidFill>
                  <a:schemeClr val="tx2"/>
                </a:solidFill>
              </a:rPr>
              <a:t>Princeton South Corporate Center</a:t>
            </a:r>
            <a:br>
              <a:rPr lang="en-US" sz="1700" b="0" noProof="0" dirty="0">
                <a:solidFill>
                  <a:schemeClr val="tx2"/>
                </a:solidFill>
              </a:rPr>
            </a:br>
            <a:r>
              <a:rPr lang="en-US" sz="1700" b="0" noProof="0" dirty="0">
                <a:solidFill>
                  <a:schemeClr val="tx2"/>
                </a:solidFill>
              </a:rPr>
              <a:t>300 Charles Ewing Boulevard</a:t>
            </a:r>
            <a:br>
              <a:rPr lang="en-US" sz="1700" b="0" baseline="0" noProof="0" dirty="0">
                <a:solidFill>
                  <a:schemeClr val="tx2"/>
                </a:solidFill>
              </a:rPr>
            </a:br>
            <a:r>
              <a:rPr lang="en-US" sz="1700" b="0" baseline="0" noProof="0" dirty="0">
                <a:solidFill>
                  <a:schemeClr val="tx2"/>
                </a:solidFill>
              </a:rPr>
              <a:t>Ewing, NJ 08628 USA</a:t>
            </a:r>
            <a:endParaRPr lang="en-US" sz="1700" b="0" noProof="0" dirty="0">
              <a:solidFill>
                <a:schemeClr val="tx2"/>
              </a:solidFill>
            </a:endParaRPr>
          </a:p>
        </p:txBody>
      </p:sp>
      <p:sp>
        <p:nvSpPr>
          <p:cNvPr id="26" name="Text Placeholder 5"/>
          <p:cNvSpPr>
            <a:spLocks noGrp="1"/>
          </p:cNvSpPr>
          <p:nvPr>
            <p:ph type="body" sz="quarter" idx="30" hasCustomPrompt="1"/>
          </p:nvPr>
        </p:nvSpPr>
        <p:spPr>
          <a:xfrm>
            <a:off x="552764" y="2729165"/>
            <a:ext cx="8048057" cy="304800"/>
          </a:xfrm>
          <a:prstGeom prst="rect">
            <a:avLst/>
          </a:prstGeom>
        </p:spPr>
        <p:txBody>
          <a:bodyPr lIns="108000" tIns="0" rIns="108000">
            <a:normAutofit/>
          </a:bodyPr>
          <a:lstStyle>
            <a:lvl1pPr marL="75600" indent="0">
              <a:lnSpc>
                <a:spcPct val="110000"/>
              </a:lnSpc>
              <a:spcBef>
                <a:spcPts val="400"/>
              </a:spcBef>
              <a:buFontTx/>
              <a:buNone/>
              <a:defRPr sz="1700" b="1" i="0"/>
            </a:lvl1pPr>
          </a:lstStyle>
          <a:p>
            <a:pPr lvl="0"/>
            <a:r>
              <a:rPr lang="en-US" noProof="0"/>
              <a:t>GS1 US Corporate Headquarters</a:t>
            </a:r>
          </a:p>
        </p:txBody>
      </p:sp>
    </p:spTree>
    <p:extLst>
      <p:ext uri="{BB962C8B-B14F-4D97-AF65-F5344CB8AC3E}">
        <p14:creationId xmlns:p14="http://schemas.microsoft.com/office/powerpoint/2010/main" val="1530697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act Multiple">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noProof="0"/>
              <a:t>Contact Information</a:t>
            </a:r>
          </a:p>
        </p:txBody>
      </p:sp>
      <p:sp>
        <p:nvSpPr>
          <p:cNvPr id="2" name="Slide Number Placeholder 1"/>
          <p:cNvSpPr>
            <a:spLocks noGrp="1"/>
          </p:cNvSpPr>
          <p:nvPr>
            <p:ph type="sldNum" sz="quarter" idx="2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9" name="TextBox 18"/>
          <p:cNvSpPr txBox="1"/>
          <p:nvPr userDrawn="1"/>
        </p:nvSpPr>
        <p:spPr>
          <a:xfrm>
            <a:off x="551674" y="5334000"/>
            <a:ext cx="6230126" cy="380104"/>
          </a:xfrm>
          <a:prstGeom prst="rect">
            <a:avLst/>
          </a:prstGeom>
          <a:noFill/>
        </p:spPr>
        <p:txBody>
          <a:bodyPr wrap="square" lIns="0" rtlCol="0">
            <a:spAutoFit/>
          </a:bodyPr>
          <a:lstStyle/>
          <a:p>
            <a:pPr marL="75600" defTabSz="914310">
              <a:lnSpc>
                <a:spcPct val="110000"/>
              </a:lnSpc>
              <a:spcBef>
                <a:spcPts val="400"/>
              </a:spcBef>
            </a:pPr>
            <a:r>
              <a:rPr lang="en-US" sz="1700" b="1" dirty="0">
                <a:solidFill>
                  <a:srgbClr val="BF83B9"/>
                </a:solidFill>
              </a:rPr>
              <a:t>www.gs1us.org</a:t>
            </a:r>
            <a:endParaRPr lang="en-US" sz="1700" dirty="0">
              <a:solidFill>
                <a:srgbClr val="BF83B9"/>
              </a:solidFill>
            </a:endParaRPr>
          </a:p>
        </p:txBody>
      </p:sp>
      <p:sp>
        <p:nvSpPr>
          <p:cNvPr id="23" name="Text Placeholder 5"/>
          <p:cNvSpPr>
            <a:spLocks noGrp="1"/>
          </p:cNvSpPr>
          <p:nvPr>
            <p:ph type="body" sz="quarter" idx="11" hasCustomPrompt="1"/>
          </p:nvPr>
        </p:nvSpPr>
        <p:spPr>
          <a:xfrm>
            <a:off x="552764" y="1676400"/>
            <a:ext cx="3792294" cy="276280"/>
          </a:xfrm>
          <a:prstGeom prst="rect">
            <a:avLst/>
          </a:prstGeom>
        </p:spPr>
        <p:txBody>
          <a:bodyPr lIns="108000" tIns="0" rIns="144000" bIns="0">
            <a:noAutofit/>
          </a:bodyPr>
          <a:lstStyle>
            <a:lvl1pPr marL="0" indent="0">
              <a:buFontTx/>
              <a:buNone/>
              <a:defRPr sz="1600" b="1" i="0"/>
            </a:lvl1pPr>
          </a:lstStyle>
          <a:p>
            <a:pPr lvl="0"/>
            <a:r>
              <a:rPr lang="en-US" noProof="0" dirty="0"/>
              <a:t>Name</a:t>
            </a:r>
          </a:p>
        </p:txBody>
      </p:sp>
      <p:sp>
        <p:nvSpPr>
          <p:cNvPr id="24" name="Text Placeholder 2"/>
          <p:cNvSpPr>
            <a:spLocks noGrp="1"/>
          </p:cNvSpPr>
          <p:nvPr>
            <p:ph idx="13" hasCustomPrompt="1"/>
          </p:nvPr>
        </p:nvSpPr>
        <p:spPr bwMode="auto">
          <a:xfrm>
            <a:off x="552764" y="1957330"/>
            <a:ext cx="3790637" cy="557270"/>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74250" indent="0">
              <a:lnSpc>
                <a:spcPct val="100000"/>
              </a:lnSpc>
              <a:buNone/>
              <a:defRPr sz="1600"/>
            </a:lvl1pPr>
            <a:lvl2pPr marL="272250" indent="0">
              <a:buNone/>
              <a:defRPr/>
            </a:lvl2pPr>
            <a:lvl3pPr marL="538650" indent="0">
              <a:buNone/>
              <a:defRPr/>
            </a:lvl3pPr>
            <a:lvl4pPr marL="822622" indent="0">
              <a:buNone/>
              <a:defRPr/>
            </a:lvl4pPr>
            <a:lvl5pPr marL="1038622" indent="0">
              <a:buNone/>
              <a:defRPr/>
            </a:lvl5pPr>
          </a:lstStyle>
          <a:p>
            <a:r>
              <a:rPr lang="en-US" noProof="0" dirty="0"/>
              <a:t>First Line Title</a:t>
            </a:r>
            <a:br>
              <a:rPr lang="en-US" noProof="0" dirty="0"/>
            </a:br>
            <a:r>
              <a:rPr lang="en-US" noProof="0" dirty="0"/>
              <a:t>Second Line Title</a:t>
            </a:r>
          </a:p>
        </p:txBody>
      </p:sp>
      <p:pic>
        <p:nvPicPr>
          <p:cNvPr id="36" name="Picture 3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0400" y="5334000"/>
            <a:ext cx="323850" cy="323850"/>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19975" y="5334000"/>
            <a:ext cx="323850" cy="323850"/>
          </a:xfrm>
          <a:prstGeom prst="rect">
            <a:avLst/>
          </a:prstGeom>
        </p:spPr>
      </p:pic>
      <p:pic>
        <p:nvPicPr>
          <p:cNvPr id="38" name="Picture 3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29070" y="5334001"/>
            <a:ext cx="359124" cy="323850"/>
          </a:xfrm>
          <a:prstGeom prst="rect">
            <a:avLst/>
          </a:prstGeom>
        </p:spPr>
      </p:pic>
      <p:pic>
        <p:nvPicPr>
          <p:cNvPr id="39" name="Picture 3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239125" y="5334000"/>
            <a:ext cx="323850" cy="323850"/>
          </a:xfrm>
          <a:prstGeom prst="rect">
            <a:avLst/>
          </a:prstGeom>
        </p:spPr>
      </p:pic>
      <p:sp>
        <p:nvSpPr>
          <p:cNvPr id="21" name="TextBox 20"/>
          <p:cNvSpPr txBox="1"/>
          <p:nvPr userDrawn="1"/>
        </p:nvSpPr>
        <p:spPr>
          <a:xfrm>
            <a:off x="676844" y="2545070"/>
            <a:ext cx="195527" cy="246221"/>
          </a:xfrm>
          <a:prstGeom prst="rect">
            <a:avLst/>
          </a:prstGeom>
          <a:noFill/>
        </p:spPr>
        <p:txBody>
          <a:bodyPr wrap="square" lIns="0" tIns="0" rIns="0" bIns="0" rtlCol="0">
            <a:spAutoFit/>
          </a:bodyPr>
          <a:lstStyle/>
          <a:p>
            <a:pPr marL="0" lvl="3" defTabSz="914310">
              <a:defRPr/>
            </a:pPr>
            <a:r>
              <a:rPr lang="en-US" sz="1600" b="1" dirty="0">
                <a:solidFill>
                  <a:srgbClr val="002C6C"/>
                </a:solidFill>
              </a:rPr>
              <a:t>T</a:t>
            </a:r>
            <a:endParaRPr lang="en-US" sz="1600" dirty="0">
              <a:solidFill>
                <a:srgbClr val="454545"/>
              </a:solidFill>
            </a:endParaRPr>
          </a:p>
        </p:txBody>
      </p:sp>
      <p:sp>
        <p:nvSpPr>
          <p:cNvPr id="26" name="TextBox 25"/>
          <p:cNvSpPr txBox="1"/>
          <p:nvPr userDrawn="1"/>
        </p:nvSpPr>
        <p:spPr>
          <a:xfrm>
            <a:off x="676844" y="2809394"/>
            <a:ext cx="195527" cy="246221"/>
          </a:xfrm>
          <a:prstGeom prst="rect">
            <a:avLst/>
          </a:prstGeom>
          <a:noFill/>
        </p:spPr>
        <p:txBody>
          <a:bodyPr wrap="square" lIns="0" tIns="0" rIns="0" bIns="0" rtlCol="0">
            <a:spAutoFit/>
          </a:bodyPr>
          <a:lstStyle/>
          <a:p>
            <a:pPr marL="0" lvl="3" defTabSz="914310">
              <a:defRPr/>
            </a:pPr>
            <a:r>
              <a:rPr lang="en-US" sz="1600" b="1" dirty="0">
                <a:solidFill>
                  <a:srgbClr val="002C6C"/>
                </a:solidFill>
              </a:rPr>
              <a:t>E</a:t>
            </a:r>
            <a:endParaRPr lang="en-US" sz="1600" dirty="0">
              <a:solidFill>
                <a:srgbClr val="454545"/>
              </a:solidFill>
            </a:endParaRPr>
          </a:p>
        </p:txBody>
      </p:sp>
      <p:sp>
        <p:nvSpPr>
          <p:cNvPr id="27" name="Text Placeholder 2"/>
          <p:cNvSpPr>
            <a:spLocks noGrp="1"/>
          </p:cNvSpPr>
          <p:nvPr>
            <p:ph idx="16" hasCustomPrompt="1"/>
          </p:nvPr>
        </p:nvSpPr>
        <p:spPr bwMode="auto">
          <a:xfrm>
            <a:off x="899108" y="2520733"/>
            <a:ext cx="3444293" cy="2548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600"/>
            </a:lvl1pPr>
            <a:lvl2pPr marL="272250" indent="0">
              <a:buNone/>
              <a:defRPr/>
            </a:lvl2pPr>
            <a:lvl3pPr marL="538650" indent="0">
              <a:buNone/>
              <a:defRPr/>
            </a:lvl3pPr>
            <a:lvl4pPr marL="822622" indent="0">
              <a:buNone/>
              <a:defRPr/>
            </a:lvl4pPr>
            <a:lvl5pPr marL="1038622" indent="0">
              <a:buNone/>
              <a:defRPr/>
            </a:lvl5pPr>
          </a:lstStyle>
          <a:p>
            <a:pPr lvl="0"/>
            <a:r>
              <a:rPr lang="en-US" noProof="0" dirty="0"/>
              <a:t>+1 </a:t>
            </a:r>
            <a:r>
              <a:rPr lang="en-US" noProof="0" dirty="0" err="1"/>
              <a:t>xxx.xxx.xxxx</a:t>
            </a:r>
            <a:endParaRPr lang="en-US" noProof="0" dirty="0"/>
          </a:p>
        </p:txBody>
      </p:sp>
      <p:sp>
        <p:nvSpPr>
          <p:cNvPr id="28" name="Text Placeholder 2"/>
          <p:cNvSpPr>
            <a:spLocks noGrp="1"/>
          </p:cNvSpPr>
          <p:nvPr>
            <p:ph idx="19" hasCustomPrompt="1"/>
          </p:nvPr>
        </p:nvSpPr>
        <p:spPr bwMode="auto">
          <a:xfrm>
            <a:off x="899108" y="2782231"/>
            <a:ext cx="3444293" cy="2673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600"/>
            </a:lvl1pPr>
            <a:lvl2pPr marL="272250" indent="0">
              <a:buNone/>
              <a:defRPr/>
            </a:lvl2pPr>
            <a:lvl3pPr marL="538650" indent="0">
              <a:buNone/>
              <a:defRPr/>
            </a:lvl3pPr>
            <a:lvl4pPr marL="822622" indent="0">
              <a:buNone/>
              <a:defRPr/>
            </a:lvl4pPr>
            <a:lvl5pPr marL="1038622" indent="0">
              <a:buNone/>
              <a:defRPr/>
            </a:lvl5pPr>
          </a:lstStyle>
          <a:p>
            <a:pPr lvl="0"/>
            <a:r>
              <a:rPr lang="en-US" noProof="0" dirty="0"/>
              <a:t>info@gs1us.org</a:t>
            </a:r>
          </a:p>
        </p:txBody>
      </p:sp>
      <p:sp>
        <p:nvSpPr>
          <p:cNvPr id="94" name="Text Placeholder 5"/>
          <p:cNvSpPr>
            <a:spLocks noGrp="1"/>
          </p:cNvSpPr>
          <p:nvPr>
            <p:ph type="body" sz="quarter" idx="28" hasCustomPrompt="1"/>
          </p:nvPr>
        </p:nvSpPr>
        <p:spPr>
          <a:xfrm>
            <a:off x="4823998" y="1676400"/>
            <a:ext cx="3792294" cy="276280"/>
          </a:xfrm>
          <a:prstGeom prst="rect">
            <a:avLst/>
          </a:prstGeom>
        </p:spPr>
        <p:txBody>
          <a:bodyPr lIns="108000" tIns="0" rIns="144000" bIns="0">
            <a:noAutofit/>
          </a:bodyPr>
          <a:lstStyle>
            <a:lvl1pPr marL="0" indent="0">
              <a:buFontTx/>
              <a:buNone/>
              <a:defRPr sz="1600" b="1" i="0"/>
            </a:lvl1pPr>
          </a:lstStyle>
          <a:p>
            <a:pPr lvl="0"/>
            <a:r>
              <a:rPr lang="en-US" noProof="0" dirty="0"/>
              <a:t>Name</a:t>
            </a:r>
          </a:p>
        </p:txBody>
      </p:sp>
      <p:sp>
        <p:nvSpPr>
          <p:cNvPr id="95" name="Text Placeholder 2"/>
          <p:cNvSpPr>
            <a:spLocks noGrp="1"/>
          </p:cNvSpPr>
          <p:nvPr>
            <p:ph idx="29" hasCustomPrompt="1"/>
          </p:nvPr>
        </p:nvSpPr>
        <p:spPr bwMode="auto">
          <a:xfrm>
            <a:off x="4823998" y="1957330"/>
            <a:ext cx="3790637" cy="557270"/>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74250" indent="0">
              <a:lnSpc>
                <a:spcPct val="100000"/>
              </a:lnSpc>
              <a:buNone/>
              <a:defRPr sz="1600"/>
            </a:lvl1pPr>
            <a:lvl2pPr marL="272250" indent="0">
              <a:buNone/>
              <a:defRPr/>
            </a:lvl2pPr>
            <a:lvl3pPr marL="538650" indent="0">
              <a:buNone/>
              <a:defRPr/>
            </a:lvl3pPr>
            <a:lvl4pPr marL="822622" indent="0">
              <a:buNone/>
              <a:defRPr/>
            </a:lvl4pPr>
            <a:lvl5pPr marL="1038622" indent="0">
              <a:buNone/>
              <a:defRPr/>
            </a:lvl5pPr>
          </a:lstStyle>
          <a:p>
            <a:r>
              <a:rPr lang="en-US" noProof="0" dirty="0"/>
              <a:t>First Line Title</a:t>
            </a:r>
            <a:br>
              <a:rPr lang="en-US" noProof="0" dirty="0"/>
            </a:br>
            <a:r>
              <a:rPr lang="en-US" noProof="0" dirty="0"/>
              <a:t>Second Line Title</a:t>
            </a:r>
          </a:p>
        </p:txBody>
      </p:sp>
      <p:sp>
        <p:nvSpPr>
          <p:cNvPr id="96" name="TextBox 95"/>
          <p:cNvSpPr txBox="1"/>
          <p:nvPr userDrawn="1"/>
        </p:nvSpPr>
        <p:spPr>
          <a:xfrm>
            <a:off x="4948078" y="2545070"/>
            <a:ext cx="195527" cy="246221"/>
          </a:xfrm>
          <a:prstGeom prst="rect">
            <a:avLst/>
          </a:prstGeom>
          <a:noFill/>
        </p:spPr>
        <p:txBody>
          <a:bodyPr wrap="square" lIns="0" tIns="0" rIns="0" bIns="0" rtlCol="0">
            <a:spAutoFit/>
          </a:bodyPr>
          <a:lstStyle/>
          <a:p>
            <a:pPr marL="0" lvl="3" defTabSz="914310">
              <a:defRPr/>
            </a:pPr>
            <a:r>
              <a:rPr lang="en-US" sz="1600" b="1" dirty="0">
                <a:solidFill>
                  <a:srgbClr val="002C6C"/>
                </a:solidFill>
              </a:rPr>
              <a:t>T</a:t>
            </a:r>
            <a:endParaRPr lang="en-US" sz="1600" dirty="0">
              <a:solidFill>
                <a:srgbClr val="454545"/>
              </a:solidFill>
            </a:endParaRPr>
          </a:p>
        </p:txBody>
      </p:sp>
      <p:sp>
        <p:nvSpPr>
          <p:cNvPr id="97" name="TextBox 96"/>
          <p:cNvSpPr txBox="1"/>
          <p:nvPr userDrawn="1"/>
        </p:nvSpPr>
        <p:spPr>
          <a:xfrm>
            <a:off x="4948078" y="2809394"/>
            <a:ext cx="195527" cy="246221"/>
          </a:xfrm>
          <a:prstGeom prst="rect">
            <a:avLst/>
          </a:prstGeom>
          <a:noFill/>
        </p:spPr>
        <p:txBody>
          <a:bodyPr wrap="square" lIns="0" tIns="0" rIns="0" bIns="0" rtlCol="0">
            <a:spAutoFit/>
          </a:bodyPr>
          <a:lstStyle/>
          <a:p>
            <a:pPr marL="0" lvl="3" defTabSz="914310">
              <a:defRPr/>
            </a:pPr>
            <a:r>
              <a:rPr lang="en-US" sz="1600" b="1" dirty="0">
                <a:solidFill>
                  <a:srgbClr val="002C6C"/>
                </a:solidFill>
              </a:rPr>
              <a:t>E</a:t>
            </a:r>
            <a:endParaRPr lang="en-US" sz="1600" dirty="0">
              <a:solidFill>
                <a:srgbClr val="454545"/>
              </a:solidFill>
            </a:endParaRPr>
          </a:p>
        </p:txBody>
      </p:sp>
      <p:sp>
        <p:nvSpPr>
          <p:cNvPr id="98" name="Text Placeholder 2"/>
          <p:cNvSpPr>
            <a:spLocks noGrp="1"/>
          </p:cNvSpPr>
          <p:nvPr>
            <p:ph idx="30" hasCustomPrompt="1"/>
          </p:nvPr>
        </p:nvSpPr>
        <p:spPr bwMode="auto">
          <a:xfrm>
            <a:off x="5170342" y="2520733"/>
            <a:ext cx="3444293" cy="2548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600"/>
            </a:lvl1pPr>
            <a:lvl2pPr marL="272250" indent="0">
              <a:buNone/>
              <a:defRPr/>
            </a:lvl2pPr>
            <a:lvl3pPr marL="538650" indent="0">
              <a:buNone/>
              <a:defRPr/>
            </a:lvl3pPr>
            <a:lvl4pPr marL="822622" indent="0">
              <a:buNone/>
              <a:defRPr/>
            </a:lvl4pPr>
            <a:lvl5pPr marL="1038622" indent="0">
              <a:buNone/>
              <a:defRPr/>
            </a:lvl5pPr>
          </a:lstStyle>
          <a:p>
            <a:pPr lvl="0"/>
            <a:r>
              <a:rPr lang="en-US" noProof="0" dirty="0"/>
              <a:t>+1 </a:t>
            </a:r>
            <a:r>
              <a:rPr lang="en-US" noProof="0" dirty="0" err="1"/>
              <a:t>xxx.xxx.xxxx</a:t>
            </a:r>
            <a:endParaRPr lang="en-US" noProof="0" dirty="0"/>
          </a:p>
        </p:txBody>
      </p:sp>
      <p:sp>
        <p:nvSpPr>
          <p:cNvPr id="99" name="Text Placeholder 2"/>
          <p:cNvSpPr>
            <a:spLocks noGrp="1"/>
          </p:cNvSpPr>
          <p:nvPr>
            <p:ph idx="31" hasCustomPrompt="1"/>
          </p:nvPr>
        </p:nvSpPr>
        <p:spPr bwMode="auto">
          <a:xfrm>
            <a:off x="5170342" y="2782231"/>
            <a:ext cx="3444293" cy="2673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600"/>
            </a:lvl1pPr>
            <a:lvl2pPr marL="272250" indent="0">
              <a:buNone/>
              <a:defRPr/>
            </a:lvl2pPr>
            <a:lvl3pPr marL="538650" indent="0">
              <a:buNone/>
              <a:defRPr/>
            </a:lvl3pPr>
            <a:lvl4pPr marL="822622" indent="0">
              <a:buNone/>
              <a:defRPr/>
            </a:lvl4pPr>
            <a:lvl5pPr marL="1038622" indent="0">
              <a:buNone/>
              <a:defRPr/>
            </a:lvl5pPr>
          </a:lstStyle>
          <a:p>
            <a:pPr lvl="0"/>
            <a:r>
              <a:rPr lang="en-US" noProof="0" dirty="0"/>
              <a:t>info@gs1us.org</a:t>
            </a:r>
          </a:p>
        </p:txBody>
      </p:sp>
      <p:sp>
        <p:nvSpPr>
          <p:cNvPr id="100" name="Text Placeholder 5"/>
          <p:cNvSpPr>
            <a:spLocks noGrp="1"/>
          </p:cNvSpPr>
          <p:nvPr>
            <p:ph type="body" sz="quarter" idx="32" hasCustomPrompt="1"/>
          </p:nvPr>
        </p:nvSpPr>
        <p:spPr>
          <a:xfrm>
            <a:off x="552764" y="3554286"/>
            <a:ext cx="3792294" cy="276280"/>
          </a:xfrm>
          <a:prstGeom prst="rect">
            <a:avLst/>
          </a:prstGeom>
        </p:spPr>
        <p:txBody>
          <a:bodyPr lIns="108000" tIns="0" rIns="144000" bIns="0">
            <a:noAutofit/>
          </a:bodyPr>
          <a:lstStyle>
            <a:lvl1pPr marL="0" indent="0">
              <a:buFontTx/>
              <a:buNone/>
              <a:defRPr sz="1600" b="1" i="0"/>
            </a:lvl1pPr>
          </a:lstStyle>
          <a:p>
            <a:pPr lvl="0"/>
            <a:r>
              <a:rPr lang="en-US" noProof="0" dirty="0"/>
              <a:t>Name</a:t>
            </a:r>
          </a:p>
        </p:txBody>
      </p:sp>
      <p:sp>
        <p:nvSpPr>
          <p:cNvPr id="101" name="Text Placeholder 2"/>
          <p:cNvSpPr>
            <a:spLocks noGrp="1"/>
          </p:cNvSpPr>
          <p:nvPr>
            <p:ph idx="33" hasCustomPrompt="1"/>
          </p:nvPr>
        </p:nvSpPr>
        <p:spPr bwMode="auto">
          <a:xfrm>
            <a:off x="552764" y="3835216"/>
            <a:ext cx="3790637" cy="557270"/>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74250" indent="0">
              <a:lnSpc>
                <a:spcPct val="100000"/>
              </a:lnSpc>
              <a:buNone/>
              <a:defRPr sz="1600"/>
            </a:lvl1pPr>
            <a:lvl2pPr marL="272250" indent="0">
              <a:buNone/>
              <a:defRPr/>
            </a:lvl2pPr>
            <a:lvl3pPr marL="538650" indent="0">
              <a:buNone/>
              <a:defRPr/>
            </a:lvl3pPr>
            <a:lvl4pPr marL="822622" indent="0">
              <a:buNone/>
              <a:defRPr/>
            </a:lvl4pPr>
            <a:lvl5pPr marL="1038622" indent="0">
              <a:buNone/>
              <a:defRPr/>
            </a:lvl5pPr>
          </a:lstStyle>
          <a:p>
            <a:r>
              <a:rPr lang="en-US" noProof="0" dirty="0"/>
              <a:t>First Line Title</a:t>
            </a:r>
            <a:br>
              <a:rPr lang="en-US" noProof="0" dirty="0"/>
            </a:br>
            <a:r>
              <a:rPr lang="en-US" noProof="0" dirty="0"/>
              <a:t>Second Line Title</a:t>
            </a:r>
          </a:p>
        </p:txBody>
      </p:sp>
      <p:sp>
        <p:nvSpPr>
          <p:cNvPr id="102" name="TextBox 101"/>
          <p:cNvSpPr txBox="1"/>
          <p:nvPr userDrawn="1"/>
        </p:nvSpPr>
        <p:spPr>
          <a:xfrm>
            <a:off x="676844" y="4422956"/>
            <a:ext cx="195527" cy="246221"/>
          </a:xfrm>
          <a:prstGeom prst="rect">
            <a:avLst/>
          </a:prstGeom>
          <a:noFill/>
        </p:spPr>
        <p:txBody>
          <a:bodyPr wrap="square" lIns="0" tIns="0" rIns="0" bIns="0" rtlCol="0">
            <a:spAutoFit/>
          </a:bodyPr>
          <a:lstStyle/>
          <a:p>
            <a:pPr marL="0" lvl="3" defTabSz="914310">
              <a:defRPr/>
            </a:pPr>
            <a:r>
              <a:rPr lang="en-US" sz="1600" b="1" dirty="0">
                <a:solidFill>
                  <a:srgbClr val="002C6C"/>
                </a:solidFill>
              </a:rPr>
              <a:t>T</a:t>
            </a:r>
            <a:endParaRPr lang="en-US" sz="1600" dirty="0">
              <a:solidFill>
                <a:srgbClr val="454545"/>
              </a:solidFill>
            </a:endParaRPr>
          </a:p>
        </p:txBody>
      </p:sp>
      <p:sp>
        <p:nvSpPr>
          <p:cNvPr id="103" name="TextBox 102"/>
          <p:cNvSpPr txBox="1"/>
          <p:nvPr userDrawn="1"/>
        </p:nvSpPr>
        <p:spPr>
          <a:xfrm>
            <a:off x="676844" y="4687280"/>
            <a:ext cx="195527" cy="246221"/>
          </a:xfrm>
          <a:prstGeom prst="rect">
            <a:avLst/>
          </a:prstGeom>
          <a:noFill/>
        </p:spPr>
        <p:txBody>
          <a:bodyPr wrap="square" lIns="0" tIns="0" rIns="0" bIns="0" rtlCol="0">
            <a:spAutoFit/>
          </a:bodyPr>
          <a:lstStyle/>
          <a:p>
            <a:pPr marL="0" lvl="3" defTabSz="914310">
              <a:defRPr/>
            </a:pPr>
            <a:r>
              <a:rPr lang="en-US" sz="1600" b="1" dirty="0">
                <a:solidFill>
                  <a:srgbClr val="002C6C"/>
                </a:solidFill>
              </a:rPr>
              <a:t>E</a:t>
            </a:r>
            <a:endParaRPr lang="en-US" sz="1600" dirty="0">
              <a:solidFill>
                <a:srgbClr val="454545"/>
              </a:solidFill>
            </a:endParaRPr>
          </a:p>
        </p:txBody>
      </p:sp>
      <p:sp>
        <p:nvSpPr>
          <p:cNvPr id="104" name="Text Placeholder 2"/>
          <p:cNvSpPr>
            <a:spLocks noGrp="1"/>
          </p:cNvSpPr>
          <p:nvPr>
            <p:ph idx="34" hasCustomPrompt="1"/>
          </p:nvPr>
        </p:nvSpPr>
        <p:spPr bwMode="auto">
          <a:xfrm>
            <a:off x="899108" y="4398619"/>
            <a:ext cx="3444293" cy="2548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600"/>
            </a:lvl1pPr>
            <a:lvl2pPr marL="272250" indent="0">
              <a:buNone/>
              <a:defRPr/>
            </a:lvl2pPr>
            <a:lvl3pPr marL="538650" indent="0">
              <a:buNone/>
              <a:defRPr/>
            </a:lvl3pPr>
            <a:lvl4pPr marL="822622" indent="0">
              <a:buNone/>
              <a:defRPr/>
            </a:lvl4pPr>
            <a:lvl5pPr marL="1038622" indent="0">
              <a:buNone/>
              <a:defRPr/>
            </a:lvl5pPr>
          </a:lstStyle>
          <a:p>
            <a:pPr lvl="0"/>
            <a:r>
              <a:rPr lang="en-US" noProof="0" dirty="0"/>
              <a:t>+1 </a:t>
            </a:r>
            <a:r>
              <a:rPr lang="en-US" noProof="0" dirty="0" err="1"/>
              <a:t>xxx.xxx.xxxx</a:t>
            </a:r>
            <a:endParaRPr lang="en-US" noProof="0" dirty="0"/>
          </a:p>
        </p:txBody>
      </p:sp>
      <p:sp>
        <p:nvSpPr>
          <p:cNvPr id="105" name="Text Placeholder 2"/>
          <p:cNvSpPr>
            <a:spLocks noGrp="1"/>
          </p:cNvSpPr>
          <p:nvPr>
            <p:ph idx="35" hasCustomPrompt="1"/>
          </p:nvPr>
        </p:nvSpPr>
        <p:spPr bwMode="auto">
          <a:xfrm>
            <a:off x="899108" y="4660117"/>
            <a:ext cx="3444293" cy="2673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600"/>
            </a:lvl1pPr>
            <a:lvl2pPr marL="272250" indent="0">
              <a:buNone/>
              <a:defRPr/>
            </a:lvl2pPr>
            <a:lvl3pPr marL="538650" indent="0">
              <a:buNone/>
              <a:defRPr/>
            </a:lvl3pPr>
            <a:lvl4pPr marL="822622" indent="0">
              <a:buNone/>
              <a:defRPr/>
            </a:lvl4pPr>
            <a:lvl5pPr marL="1038622" indent="0">
              <a:buNone/>
              <a:defRPr/>
            </a:lvl5pPr>
          </a:lstStyle>
          <a:p>
            <a:pPr lvl="0"/>
            <a:r>
              <a:rPr lang="en-US" noProof="0" dirty="0"/>
              <a:t>info@gs1us.org</a:t>
            </a:r>
          </a:p>
        </p:txBody>
      </p:sp>
      <p:sp>
        <p:nvSpPr>
          <p:cNvPr id="106" name="Text Placeholder 5"/>
          <p:cNvSpPr>
            <a:spLocks noGrp="1"/>
          </p:cNvSpPr>
          <p:nvPr>
            <p:ph type="body" sz="quarter" idx="36" hasCustomPrompt="1"/>
          </p:nvPr>
        </p:nvSpPr>
        <p:spPr>
          <a:xfrm>
            <a:off x="4823998" y="3554286"/>
            <a:ext cx="3792294" cy="276280"/>
          </a:xfrm>
          <a:prstGeom prst="rect">
            <a:avLst/>
          </a:prstGeom>
        </p:spPr>
        <p:txBody>
          <a:bodyPr lIns="108000" tIns="0" rIns="144000" bIns="0">
            <a:noAutofit/>
          </a:bodyPr>
          <a:lstStyle>
            <a:lvl1pPr marL="0" indent="0">
              <a:buFontTx/>
              <a:buNone/>
              <a:defRPr sz="1600" b="1" i="0"/>
            </a:lvl1pPr>
          </a:lstStyle>
          <a:p>
            <a:pPr lvl="0"/>
            <a:r>
              <a:rPr lang="en-US" noProof="0" dirty="0"/>
              <a:t>Name</a:t>
            </a:r>
          </a:p>
        </p:txBody>
      </p:sp>
      <p:sp>
        <p:nvSpPr>
          <p:cNvPr id="107" name="Text Placeholder 2"/>
          <p:cNvSpPr>
            <a:spLocks noGrp="1"/>
          </p:cNvSpPr>
          <p:nvPr>
            <p:ph idx="37" hasCustomPrompt="1"/>
          </p:nvPr>
        </p:nvSpPr>
        <p:spPr bwMode="auto">
          <a:xfrm>
            <a:off x="4823998" y="3835216"/>
            <a:ext cx="3790637" cy="557270"/>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74250" indent="0">
              <a:lnSpc>
                <a:spcPct val="100000"/>
              </a:lnSpc>
              <a:buNone/>
              <a:defRPr sz="1600"/>
            </a:lvl1pPr>
            <a:lvl2pPr marL="272250" indent="0">
              <a:buNone/>
              <a:defRPr/>
            </a:lvl2pPr>
            <a:lvl3pPr marL="538650" indent="0">
              <a:buNone/>
              <a:defRPr/>
            </a:lvl3pPr>
            <a:lvl4pPr marL="822622" indent="0">
              <a:buNone/>
              <a:defRPr/>
            </a:lvl4pPr>
            <a:lvl5pPr marL="1038622" indent="0">
              <a:buNone/>
              <a:defRPr/>
            </a:lvl5pPr>
          </a:lstStyle>
          <a:p>
            <a:r>
              <a:rPr lang="en-US" noProof="0" dirty="0"/>
              <a:t>First Line Title</a:t>
            </a:r>
            <a:br>
              <a:rPr lang="en-US" noProof="0" dirty="0"/>
            </a:br>
            <a:r>
              <a:rPr lang="en-US" noProof="0" dirty="0"/>
              <a:t>Second Line Title</a:t>
            </a:r>
          </a:p>
        </p:txBody>
      </p:sp>
      <p:sp>
        <p:nvSpPr>
          <p:cNvPr id="108" name="TextBox 107"/>
          <p:cNvSpPr txBox="1"/>
          <p:nvPr userDrawn="1"/>
        </p:nvSpPr>
        <p:spPr>
          <a:xfrm>
            <a:off x="4948078" y="4422956"/>
            <a:ext cx="195527" cy="246221"/>
          </a:xfrm>
          <a:prstGeom prst="rect">
            <a:avLst/>
          </a:prstGeom>
          <a:noFill/>
        </p:spPr>
        <p:txBody>
          <a:bodyPr wrap="square" lIns="0" tIns="0" rIns="0" bIns="0" rtlCol="0">
            <a:spAutoFit/>
          </a:bodyPr>
          <a:lstStyle/>
          <a:p>
            <a:pPr marL="0" lvl="3" defTabSz="914310">
              <a:defRPr/>
            </a:pPr>
            <a:r>
              <a:rPr lang="en-US" sz="1600" b="1" dirty="0">
                <a:solidFill>
                  <a:srgbClr val="002C6C"/>
                </a:solidFill>
              </a:rPr>
              <a:t>T</a:t>
            </a:r>
            <a:endParaRPr lang="en-US" sz="1600" dirty="0">
              <a:solidFill>
                <a:srgbClr val="454545"/>
              </a:solidFill>
            </a:endParaRPr>
          </a:p>
        </p:txBody>
      </p:sp>
      <p:sp>
        <p:nvSpPr>
          <p:cNvPr id="109" name="TextBox 108"/>
          <p:cNvSpPr txBox="1"/>
          <p:nvPr userDrawn="1"/>
        </p:nvSpPr>
        <p:spPr>
          <a:xfrm>
            <a:off x="4948078" y="4687280"/>
            <a:ext cx="195527" cy="246221"/>
          </a:xfrm>
          <a:prstGeom prst="rect">
            <a:avLst/>
          </a:prstGeom>
          <a:noFill/>
        </p:spPr>
        <p:txBody>
          <a:bodyPr wrap="square" lIns="0" tIns="0" rIns="0" bIns="0" rtlCol="0">
            <a:spAutoFit/>
          </a:bodyPr>
          <a:lstStyle/>
          <a:p>
            <a:pPr marL="0" lvl="3" defTabSz="914310">
              <a:defRPr/>
            </a:pPr>
            <a:r>
              <a:rPr lang="en-US" sz="1600" b="1" dirty="0">
                <a:solidFill>
                  <a:srgbClr val="002C6C"/>
                </a:solidFill>
              </a:rPr>
              <a:t>E</a:t>
            </a:r>
            <a:endParaRPr lang="en-US" sz="1600" dirty="0">
              <a:solidFill>
                <a:srgbClr val="454545"/>
              </a:solidFill>
            </a:endParaRPr>
          </a:p>
        </p:txBody>
      </p:sp>
      <p:sp>
        <p:nvSpPr>
          <p:cNvPr id="110" name="Text Placeholder 2"/>
          <p:cNvSpPr>
            <a:spLocks noGrp="1"/>
          </p:cNvSpPr>
          <p:nvPr>
            <p:ph idx="38" hasCustomPrompt="1"/>
          </p:nvPr>
        </p:nvSpPr>
        <p:spPr bwMode="auto">
          <a:xfrm>
            <a:off x="5170342" y="4398619"/>
            <a:ext cx="3444293" cy="2548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600"/>
            </a:lvl1pPr>
            <a:lvl2pPr marL="272250" indent="0">
              <a:buNone/>
              <a:defRPr/>
            </a:lvl2pPr>
            <a:lvl3pPr marL="538650" indent="0">
              <a:buNone/>
              <a:defRPr/>
            </a:lvl3pPr>
            <a:lvl4pPr marL="822622" indent="0">
              <a:buNone/>
              <a:defRPr/>
            </a:lvl4pPr>
            <a:lvl5pPr marL="1038622" indent="0">
              <a:buNone/>
              <a:defRPr/>
            </a:lvl5pPr>
          </a:lstStyle>
          <a:p>
            <a:pPr lvl="0"/>
            <a:r>
              <a:rPr lang="en-US" noProof="0" dirty="0"/>
              <a:t>+1 </a:t>
            </a:r>
            <a:r>
              <a:rPr lang="en-US" noProof="0" dirty="0" err="1"/>
              <a:t>xxx.xxx.xxxx</a:t>
            </a:r>
            <a:endParaRPr lang="en-US" noProof="0" dirty="0"/>
          </a:p>
        </p:txBody>
      </p:sp>
      <p:sp>
        <p:nvSpPr>
          <p:cNvPr id="111" name="Text Placeholder 2"/>
          <p:cNvSpPr>
            <a:spLocks noGrp="1"/>
          </p:cNvSpPr>
          <p:nvPr>
            <p:ph idx="39" hasCustomPrompt="1"/>
          </p:nvPr>
        </p:nvSpPr>
        <p:spPr bwMode="auto">
          <a:xfrm>
            <a:off x="5170342" y="4660117"/>
            <a:ext cx="3444293" cy="2673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50" indent="0">
              <a:buNone/>
              <a:defRPr sz="1600"/>
            </a:lvl1pPr>
            <a:lvl2pPr marL="272250" indent="0">
              <a:buNone/>
              <a:defRPr/>
            </a:lvl2pPr>
            <a:lvl3pPr marL="538650" indent="0">
              <a:buNone/>
              <a:defRPr/>
            </a:lvl3pPr>
            <a:lvl4pPr marL="822622" indent="0">
              <a:buNone/>
              <a:defRPr/>
            </a:lvl4pPr>
            <a:lvl5pPr marL="1038622" indent="0">
              <a:buNone/>
              <a:defRPr/>
            </a:lvl5pPr>
          </a:lstStyle>
          <a:p>
            <a:pPr lvl="0"/>
            <a:r>
              <a:rPr lang="en-US" noProof="0" dirty="0"/>
              <a:t>info@gs1us.org</a:t>
            </a:r>
          </a:p>
        </p:txBody>
      </p:sp>
    </p:spTree>
    <p:extLst>
      <p:ext uri="{BB962C8B-B14F-4D97-AF65-F5344CB8AC3E}">
        <p14:creationId xmlns:p14="http://schemas.microsoft.com/office/powerpoint/2010/main" val="23730688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500">
                <a:solidFill>
                  <a:schemeClr val="tx2"/>
                </a:solidFill>
              </a:defRPr>
            </a:lvl1pPr>
          </a:lstStyle>
          <a:p>
            <a:r>
              <a:rPr lang="en-US" noProof="0"/>
              <a:t>Click to Edit Title</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Tree>
    <p:extLst>
      <p:ext uri="{BB962C8B-B14F-4D97-AF65-F5344CB8AC3E}">
        <p14:creationId xmlns:p14="http://schemas.microsoft.com/office/powerpoint/2010/main" val="41572469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noProof="0" dirty="0"/>
              <a:t>Click to Edit Title</a:t>
            </a:r>
          </a:p>
        </p:txBody>
      </p:sp>
      <p:sp>
        <p:nvSpPr>
          <p:cNvPr id="8" name="Text Placeholder 2"/>
          <p:cNvSpPr>
            <a:spLocks noGrp="1"/>
          </p:cNvSpPr>
          <p:nvPr>
            <p:ph idx="11" hasCustomPrompt="1"/>
          </p:nvPr>
        </p:nvSpPr>
        <p:spPr bwMode="auto">
          <a:xfrm>
            <a:off x="447721" y="1455212"/>
            <a:ext cx="8241707" cy="4416115"/>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274300" indent="-274300">
              <a:defRPr sz="1500"/>
            </a:lvl1pPr>
            <a:lvl2pPr marL="548600" indent="-274300">
              <a:defRPr sz="1500"/>
            </a:lvl2pPr>
            <a:lvl3pPr indent="-274300">
              <a:defRPr sz="1500"/>
            </a:lvl3pPr>
            <a:lvl4pPr marL="1115484" indent="-274300">
              <a:defRPr sz="1500"/>
            </a:lvl4pPr>
            <a:lvl5pPr marL="1371498" indent="-274300">
              <a:defRPr sz="15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Tree>
    <p:extLst>
      <p:ext uri="{BB962C8B-B14F-4D97-AF65-F5344CB8AC3E}">
        <p14:creationId xmlns:p14="http://schemas.microsoft.com/office/powerpoint/2010/main" val="7544850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9" y="1455920"/>
            <a:ext cx="8246492" cy="867171"/>
          </a:xfrm>
          <a:prstGeom prst="rect">
            <a:avLst/>
          </a:prstGeom>
        </p:spPr>
        <p:txBody>
          <a:bodyPr>
            <a:noAutofit/>
          </a:bodyPr>
          <a:lstStyle>
            <a:lvl1pPr marL="0" indent="0">
              <a:lnSpc>
                <a:spcPct val="100000"/>
              </a:lnSpc>
              <a:buFontTx/>
              <a:buNone/>
              <a:defRPr sz="1800" b="1" i="0">
                <a:solidFill>
                  <a:schemeClr val="accent1"/>
                </a:solidFill>
              </a:defRPr>
            </a:lvl1pPr>
          </a:lstStyle>
          <a:p>
            <a:pPr lvl="0"/>
            <a:r>
              <a:rPr lang="en-US" noProof="0" dirty="0"/>
              <a:t>Click to edit text. Main idea, quote, or phrase two lines and under may go in this text box. </a:t>
            </a:r>
          </a:p>
        </p:txBody>
      </p:sp>
      <p:sp>
        <p:nvSpPr>
          <p:cNvPr id="4" name="Title 3"/>
          <p:cNvSpPr>
            <a:spLocks noGrp="1"/>
          </p:cNvSpPr>
          <p:nvPr>
            <p:ph type="title" hasCustomPrompt="1"/>
          </p:nvPr>
        </p:nvSpPr>
        <p:spPr/>
        <p:txBody>
          <a:bodyPr/>
          <a:lstStyle/>
          <a:p>
            <a:r>
              <a:rPr lang="en-US" noProof="0" dirty="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7" name="Text Placeholder 2"/>
          <p:cNvSpPr>
            <a:spLocks noGrp="1"/>
          </p:cNvSpPr>
          <p:nvPr>
            <p:ph idx="15" hasCustomPrompt="1"/>
          </p:nvPr>
        </p:nvSpPr>
        <p:spPr bwMode="auto">
          <a:xfrm>
            <a:off x="447721" y="2444693"/>
            <a:ext cx="8241707" cy="342663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274300" indent="-274300">
              <a:defRPr sz="1500"/>
            </a:lvl1pPr>
            <a:lvl2pPr marL="548600" indent="-274300">
              <a:defRPr sz="1500"/>
            </a:lvl2pPr>
            <a:lvl3pPr indent="-274300">
              <a:defRPr sz="1500"/>
            </a:lvl3pPr>
            <a:lvl4pPr marL="1115484" indent="-274300">
              <a:defRPr sz="1500"/>
            </a:lvl4pPr>
            <a:lvl5pPr marL="1371498" indent="-274300">
              <a:defRPr sz="15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3567998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Title</a:t>
            </a:r>
          </a:p>
        </p:txBody>
      </p:sp>
      <p:sp>
        <p:nvSpPr>
          <p:cNvPr id="16" name="Text Placeholder 5"/>
          <p:cNvSpPr>
            <a:spLocks noGrp="1"/>
          </p:cNvSpPr>
          <p:nvPr>
            <p:ph type="body" sz="quarter" idx="15" hasCustomPrompt="1"/>
          </p:nvPr>
        </p:nvSpPr>
        <p:spPr>
          <a:xfrm>
            <a:off x="454996" y="1455429"/>
            <a:ext cx="3917637" cy="737544"/>
          </a:xfrm>
          <a:prstGeom prst="rect">
            <a:avLst/>
          </a:prstGeom>
        </p:spPr>
        <p:txBody>
          <a:bodyPr anchor="b" anchorCtr="0">
            <a:noAutofit/>
          </a:bodyPr>
          <a:lstStyle>
            <a:lvl1pPr marL="0" indent="0">
              <a:lnSpc>
                <a:spcPct val="100000"/>
              </a:lnSpc>
              <a:buFontTx/>
              <a:buNone/>
              <a:defRPr sz="1800" b="1" i="0"/>
            </a:lvl1pPr>
          </a:lstStyle>
          <a:p>
            <a:pPr lvl="0"/>
            <a:r>
              <a:rPr lang="en-US" noProof="0"/>
              <a:t>Click to edit heading</a:t>
            </a:r>
          </a:p>
        </p:txBody>
      </p:sp>
      <p:sp>
        <p:nvSpPr>
          <p:cNvPr id="18" name="Text Placeholder 12"/>
          <p:cNvSpPr>
            <a:spLocks noGrp="1"/>
          </p:cNvSpPr>
          <p:nvPr>
            <p:ph type="body" sz="quarter" idx="17" hasCustomPrompt="1"/>
          </p:nvPr>
        </p:nvSpPr>
        <p:spPr>
          <a:xfrm>
            <a:off x="455720" y="2233089"/>
            <a:ext cx="3916035" cy="3638544"/>
          </a:xfrm>
          <a:prstGeom prst="rect">
            <a:avLst/>
          </a:prstGeom>
        </p:spPr>
        <p:txBody>
          <a:bodyPr>
            <a:noAutofit/>
          </a:bodyPr>
          <a:lstStyle>
            <a:lvl1pPr marL="274300" indent="-274300">
              <a:lnSpc>
                <a:spcPct val="100000"/>
              </a:lnSpc>
              <a:buClr>
                <a:schemeClr val="accent1"/>
              </a:buClr>
              <a:defRPr sz="1300"/>
            </a:lvl1pPr>
            <a:lvl2pPr marL="548600" indent="-274300">
              <a:lnSpc>
                <a:spcPct val="100000"/>
              </a:lnSpc>
              <a:buClr>
                <a:schemeClr val="accent1"/>
              </a:buClr>
              <a:defRPr sz="1300"/>
            </a:lvl2pPr>
            <a:lvl3pPr indent="-274300">
              <a:lnSpc>
                <a:spcPct val="100000"/>
              </a:lnSpc>
              <a:buClr>
                <a:schemeClr val="accent1"/>
              </a:buClr>
              <a:defRPr sz="1300"/>
            </a:lvl3pPr>
            <a:lvl4pPr marL="1115484" indent="-274300">
              <a:lnSpc>
                <a:spcPct val="100000"/>
              </a:lnSpc>
              <a:buClr>
                <a:schemeClr val="accent1"/>
              </a:buClr>
              <a:defRPr sz="1300"/>
            </a:lvl4pPr>
            <a:lvl5pPr marL="1371498" indent="-274300">
              <a:lnSpc>
                <a:spcPct val="100000"/>
              </a:lnSpc>
              <a:buClr>
                <a:schemeClr val="accent1"/>
              </a:buClr>
              <a:defRPr sz="13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ext Placeholder 5"/>
          <p:cNvSpPr>
            <a:spLocks noGrp="1"/>
          </p:cNvSpPr>
          <p:nvPr>
            <p:ph type="body" sz="quarter" idx="19" hasCustomPrompt="1"/>
          </p:nvPr>
        </p:nvSpPr>
        <p:spPr>
          <a:xfrm>
            <a:off x="4772025" y="1455429"/>
            <a:ext cx="3918272" cy="737544"/>
          </a:xfrm>
          <a:prstGeom prst="rect">
            <a:avLst/>
          </a:prstGeom>
        </p:spPr>
        <p:txBody>
          <a:bodyPr anchor="b" anchorCtr="0">
            <a:noAutofit/>
          </a:bodyPr>
          <a:lstStyle>
            <a:lvl1pPr marL="0" indent="0">
              <a:lnSpc>
                <a:spcPct val="100000"/>
              </a:lnSpc>
              <a:buFontTx/>
              <a:buNone/>
              <a:defRPr sz="1800" b="1" i="0"/>
            </a:lvl1pPr>
          </a:lstStyle>
          <a:p>
            <a:pPr lvl="0"/>
            <a:r>
              <a:rPr lang="en-US" noProof="0"/>
              <a:t>Click to edit heading</a:t>
            </a:r>
          </a:p>
        </p:txBody>
      </p:sp>
      <p:sp>
        <p:nvSpPr>
          <p:cNvPr id="12" name="Text Placeholder 12"/>
          <p:cNvSpPr>
            <a:spLocks noGrp="1"/>
          </p:cNvSpPr>
          <p:nvPr>
            <p:ph type="body" sz="quarter" idx="20" hasCustomPrompt="1"/>
          </p:nvPr>
        </p:nvSpPr>
        <p:spPr>
          <a:xfrm>
            <a:off x="4773385" y="2233089"/>
            <a:ext cx="3916035" cy="3638544"/>
          </a:xfrm>
          <a:prstGeom prst="rect">
            <a:avLst/>
          </a:prstGeom>
        </p:spPr>
        <p:txBody>
          <a:bodyPr>
            <a:noAutofit/>
          </a:bodyPr>
          <a:lstStyle>
            <a:lvl1pPr marL="274300" indent="-274300">
              <a:lnSpc>
                <a:spcPct val="100000"/>
              </a:lnSpc>
              <a:buClr>
                <a:schemeClr val="accent1"/>
              </a:buClr>
              <a:defRPr sz="1300"/>
            </a:lvl1pPr>
            <a:lvl2pPr marL="548600" indent="-274300">
              <a:lnSpc>
                <a:spcPct val="100000"/>
              </a:lnSpc>
              <a:buClr>
                <a:schemeClr val="accent1"/>
              </a:buClr>
              <a:defRPr sz="1300"/>
            </a:lvl2pPr>
            <a:lvl3pPr indent="-274300">
              <a:lnSpc>
                <a:spcPct val="100000"/>
              </a:lnSpc>
              <a:buClr>
                <a:schemeClr val="accent1"/>
              </a:buClr>
              <a:defRPr sz="1300"/>
            </a:lvl3pPr>
            <a:lvl4pPr marL="1115484" indent="-274300">
              <a:lnSpc>
                <a:spcPct val="100000"/>
              </a:lnSpc>
              <a:buClr>
                <a:schemeClr val="accent1"/>
              </a:buClr>
              <a:defRPr sz="1300"/>
            </a:lvl4pPr>
            <a:lvl5pPr marL="1371498" indent="-274300">
              <a:lnSpc>
                <a:spcPct val="100000"/>
              </a:lnSpc>
              <a:buClr>
                <a:schemeClr val="accent1"/>
              </a:buClr>
              <a:defRPr sz="13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Slide Number Placeholder 4"/>
          <p:cNvSpPr>
            <a:spLocks noGrp="1"/>
          </p:cNvSpPr>
          <p:nvPr>
            <p:ph type="sldNum" sz="quarter" idx="14"/>
          </p:nvPr>
        </p:nvSpPr>
        <p:spPr>
          <a:xfrm>
            <a:off x="8447490" y="6346183"/>
            <a:ext cx="247535" cy="200260"/>
          </a:xfrm>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Tree>
    <p:extLst>
      <p:ext uri="{BB962C8B-B14F-4D97-AF65-F5344CB8AC3E}">
        <p14:creationId xmlns:p14="http://schemas.microsoft.com/office/powerpoint/2010/main" val="23111919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8" name="Text Placeholder 5"/>
          <p:cNvSpPr>
            <a:spLocks noGrp="1"/>
          </p:cNvSpPr>
          <p:nvPr>
            <p:ph type="body" sz="quarter" idx="19" hasCustomPrompt="1"/>
          </p:nvPr>
        </p:nvSpPr>
        <p:spPr>
          <a:xfrm>
            <a:off x="451704" y="1634247"/>
            <a:ext cx="4063787" cy="737544"/>
          </a:xfrm>
          <a:prstGeom prst="rect">
            <a:avLst/>
          </a:prstGeom>
        </p:spPr>
        <p:txBody>
          <a:bodyPr anchor="b" anchorCtr="0">
            <a:noAutofit/>
          </a:bodyPr>
          <a:lstStyle>
            <a:lvl1pPr marL="0" indent="0">
              <a:lnSpc>
                <a:spcPct val="100000"/>
              </a:lnSpc>
              <a:buFontTx/>
              <a:buNone/>
              <a:defRPr sz="1800" b="1" i="0"/>
            </a:lvl1pPr>
          </a:lstStyle>
          <a:p>
            <a:pPr lvl="0"/>
            <a:r>
              <a:rPr lang="en-US" noProof="0"/>
              <a:t>Click to edit heading</a:t>
            </a:r>
          </a:p>
        </p:txBody>
      </p:sp>
      <p:sp>
        <p:nvSpPr>
          <p:cNvPr id="9" name="Text Placeholder 12"/>
          <p:cNvSpPr>
            <a:spLocks noGrp="1"/>
          </p:cNvSpPr>
          <p:nvPr>
            <p:ph type="body" sz="quarter" idx="20" hasCustomPrompt="1"/>
          </p:nvPr>
        </p:nvSpPr>
        <p:spPr>
          <a:xfrm>
            <a:off x="453057" y="2419243"/>
            <a:ext cx="4059707" cy="3292260"/>
          </a:xfrm>
          <a:prstGeom prst="rect">
            <a:avLst/>
          </a:prstGeom>
        </p:spPr>
        <p:txBody>
          <a:bodyPr>
            <a:noAutofit/>
          </a:bodyPr>
          <a:lstStyle>
            <a:lvl1pPr marL="274300" indent="-274300">
              <a:lnSpc>
                <a:spcPct val="100000"/>
              </a:lnSpc>
              <a:buClr>
                <a:schemeClr val="accent1"/>
              </a:buClr>
              <a:defRPr sz="1300"/>
            </a:lvl1pPr>
            <a:lvl2pPr marL="548600" indent="-274300">
              <a:lnSpc>
                <a:spcPct val="100000"/>
              </a:lnSpc>
              <a:buClr>
                <a:schemeClr val="accent1"/>
              </a:buClr>
              <a:defRPr sz="1300"/>
            </a:lvl2pPr>
            <a:lvl3pPr indent="-274300">
              <a:lnSpc>
                <a:spcPct val="100000"/>
              </a:lnSpc>
              <a:buClr>
                <a:schemeClr val="accent1"/>
              </a:buClr>
              <a:defRPr sz="1300"/>
            </a:lvl3pPr>
            <a:lvl4pPr marL="1115484" indent="-274300">
              <a:lnSpc>
                <a:spcPct val="100000"/>
              </a:lnSpc>
              <a:buClr>
                <a:schemeClr val="accent1"/>
              </a:buClr>
              <a:defRPr sz="1300"/>
            </a:lvl4pPr>
            <a:lvl5pPr marL="1371498" indent="-274300">
              <a:lnSpc>
                <a:spcPct val="100000"/>
              </a:lnSpc>
              <a:buClr>
                <a:schemeClr val="accent1"/>
              </a:buClr>
              <a:defRPr sz="13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13" name="Picture Placeholder 4"/>
          <p:cNvSpPr>
            <a:spLocks noGrp="1"/>
          </p:cNvSpPr>
          <p:nvPr>
            <p:ph type="pic" sz="quarter" idx="14" hasCustomPrompt="1"/>
          </p:nvPr>
        </p:nvSpPr>
        <p:spPr>
          <a:xfrm>
            <a:off x="4795557" y="1641599"/>
            <a:ext cx="3892251" cy="4065931"/>
          </a:xfrm>
          <a:prstGeom prst="rect">
            <a:avLst/>
          </a:prstGeom>
        </p:spPr>
        <p:txBody>
          <a:bodyPr anchor="t" anchorCtr="0">
            <a:normAutofit/>
          </a:bodyPr>
          <a:lstStyle>
            <a:lvl1pPr marL="0" indent="0">
              <a:buNone/>
              <a:defRPr sz="1400">
                <a:solidFill>
                  <a:schemeClr val="bg2"/>
                </a:solidFill>
              </a:defRPr>
            </a:lvl1pPr>
          </a:lstStyle>
          <a:p>
            <a:r>
              <a:rPr lang="en-US" noProof="0" dirty="0"/>
              <a:t>Photo Here </a:t>
            </a:r>
          </a:p>
        </p:txBody>
      </p:sp>
    </p:spTree>
    <p:extLst>
      <p:ext uri="{BB962C8B-B14F-4D97-AF65-F5344CB8AC3E}">
        <p14:creationId xmlns:p14="http://schemas.microsoft.com/office/powerpoint/2010/main" val="1514162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noProof="0"/>
              <a:t>Click to Edit Title</a:t>
            </a:r>
          </a:p>
        </p:txBody>
      </p:sp>
      <p:sp>
        <p:nvSpPr>
          <p:cNvPr id="8" name="Text Placeholder 2"/>
          <p:cNvSpPr>
            <a:spLocks noGrp="1"/>
          </p:cNvSpPr>
          <p:nvPr>
            <p:ph idx="11" hasCustomPrompt="1"/>
          </p:nvPr>
        </p:nvSpPr>
        <p:spPr bwMode="auto">
          <a:xfrm>
            <a:off x="552764" y="1455209"/>
            <a:ext cx="8043777" cy="4545542"/>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274320" indent="-274320">
              <a:buClr>
                <a:schemeClr val="accent6"/>
              </a:buClr>
              <a:defRPr/>
            </a:lvl1pPr>
            <a:lvl2pPr marL="548640" indent="-274320">
              <a:buClr>
                <a:schemeClr val="accent6"/>
              </a:buClr>
              <a:defRPr/>
            </a:lvl2pPr>
            <a:lvl3pPr indent="-274320">
              <a:buClr>
                <a:schemeClr val="accent6"/>
              </a:buClr>
              <a:defRPr/>
            </a:lvl3pPr>
            <a:lvl4pPr marL="1115568" indent="-274320">
              <a:buClr>
                <a:schemeClr val="accent6"/>
              </a:buClr>
              <a:defRPr/>
            </a:lvl4pPr>
            <a:lvl5pPr marL="1371600" indent="-274320">
              <a:buClr>
                <a:schemeClr val="accent6"/>
              </a:buClr>
              <a:defRPr/>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Tree>
    <p:extLst>
      <p:ext uri="{BB962C8B-B14F-4D97-AF65-F5344CB8AC3E}">
        <p14:creationId xmlns:p14="http://schemas.microsoft.com/office/powerpoint/2010/main" val="25611530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16" name="Text Placeholder 5"/>
          <p:cNvSpPr>
            <a:spLocks noGrp="1"/>
          </p:cNvSpPr>
          <p:nvPr>
            <p:ph type="body" sz="quarter" idx="19" hasCustomPrompt="1"/>
          </p:nvPr>
        </p:nvSpPr>
        <p:spPr>
          <a:xfrm>
            <a:off x="451704" y="1634247"/>
            <a:ext cx="4063787" cy="737544"/>
          </a:xfrm>
          <a:prstGeom prst="rect">
            <a:avLst/>
          </a:prstGeom>
        </p:spPr>
        <p:txBody>
          <a:bodyPr anchor="b" anchorCtr="0">
            <a:noAutofit/>
          </a:bodyPr>
          <a:lstStyle>
            <a:lvl1pPr marL="0" indent="0">
              <a:lnSpc>
                <a:spcPct val="100000"/>
              </a:lnSpc>
              <a:buFontTx/>
              <a:buNone/>
              <a:defRPr sz="1800" b="1" i="0"/>
            </a:lvl1pPr>
          </a:lstStyle>
          <a:p>
            <a:pPr lvl="0"/>
            <a:r>
              <a:rPr lang="en-US" noProof="0"/>
              <a:t>Click to edit heading</a:t>
            </a:r>
          </a:p>
        </p:txBody>
      </p:sp>
      <p:sp>
        <p:nvSpPr>
          <p:cNvPr id="17" name="Text Placeholder 12"/>
          <p:cNvSpPr>
            <a:spLocks noGrp="1"/>
          </p:cNvSpPr>
          <p:nvPr>
            <p:ph type="body" sz="quarter" idx="20" hasCustomPrompt="1"/>
          </p:nvPr>
        </p:nvSpPr>
        <p:spPr>
          <a:xfrm>
            <a:off x="453057" y="2419243"/>
            <a:ext cx="4059707" cy="3292260"/>
          </a:xfrm>
          <a:prstGeom prst="rect">
            <a:avLst/>
          </a:prstGeom>
        </p:spPr>
        <p:txBody>
          <a:bodyPr>
            <a:noAutofit/>
          </a:bodyPr>
          <a:lstStyle>
            <a:lvl1pPr marL="274300" indent="-274300">
              <a:lnSpc>
                <a:spcPct val="100000"/>
              </a:lnSpc>
              <a:buClr>
                <a:schemeClr val="accent1"/>
              </a:buClr>
              <a:defRPr sz="1300"/>
            </a:lvl1pPr>
            <a:lvl2pPr marL="548600" indent="-274300">
              <a:lnSpc>
                <a:spcPct val="100000"/>
              </a:lnSpc>
              <a:buClr>
                <a:schemeClr val="accent1"/>
              </a:buClr>
              <a:defRPr sz="1300"/>
            </a:lvl2pPr>
            <a:lvl3pPr indent="-274300">
              <a:lnSpc>
                <a:spcPct val="100000"/>
              </a:lnSpc>
              <a:buClr>
                <a:schemeClr val="accent1"/>
              </a:buClr>
              <a:defRPr sz="1300"/>
            </a:lvl3pPr>
            <a:lvl4pPr marL="1115484" indent="-274300">
              <a:lnSpc>
                <a:spcPct val="100000"/>
              </a:lnSpc>
              <a:buClr>
                <a:schemeClr val="accent1"/>
              </a:buClr>
              <a:defRPr sz="1300"/>
            </a:lvl4pPr>
            <a:lvl5pPr marL="1371498" indent="-274300">
              <a:lnSpc>
                <a:spcPct val="100000"/>
              </a:lnSpc>
              <a:buClr>
                <a:schemeClr val="accent1"/>
              </a:buClr>
              <a:defRPr sz="13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3" name="Picture Placeholder 4"/>
          <p:cNvSpPr>
            <a:spLocks noGrp="1"/>
          </p:cNvSpPr>
          <p:nvPr>
            <p:ph type="pic" sz="quarter" idx="14" hasCustomPrompt="1"/>
          </p:nvPr>
        </p:nvSpPr>
        <p:spPr>
          <a:xfrm>
            <a:off x="4795557" y="1641609"/>
            <a:ext cx="3892251" cy="3011993"/>
          </a:xfrm>
          <a:prstGeom prst="rect">
            <a:avLst/>
          </a:prstGeom>
        </p:spPr>
        <p:txBody>
          <a:bodyPr anchor="t" anchorCtr="0">
            <a:normAutofit/>
          </a:bodyPr>
          <a:lstStyle>
            <a:lvl1pPr marL="0" indent="0">
              <a:buNone/>
              <a:defRPr sz="1400">
                <a:solidFill>
                  <a:schemeClr val="bg2"/>
                </a:solidFill>
              </a:defRPr>
            </a:lvl1pPr>
          </a:lstStyle>
          <a:p>
            <a:r>
              <a:rPr lang="en-US" noProof="0" dirty="0"/>
              <a:t>Photo Here </a:t>
            </a:r>
          </a:p>
        </p:txBody>
      </p:sp>
      <p:sp>
        <p:nvSpPr>
          <p:cNvPr id="24" name="Rectangle 23"/>
          <p:cNvSpPr/>
          <p:nvPr userDrawn="1"/>
        </p:nvSpPr>
        <p:spPr>
          <a:xfrm>
            <a:off x="4795562" y="4649136"/>
            <a:ext cx="3890647" cy="1071045"/>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242" rtl="0" eaLnBrk="1" fontAlgn="auto" latinLnBrk="0" hangingPunct="1">
              <a:lnSpc>
                <a:spcPct val="110000"/>
              </a:lnSpc>
              <a:spcBef>
                <a:spcPts val="0"/>
              </a:spcBef>
              <a:spcAft>
                <a:spcPts val="0"/>
              </a:spcAft>
              <a:buClrTx/>
              <a:buSzTx/>
              <a:buFontTx/>
              <a:buNone/>
              <a:tabLst/>
              <a:defRPr/>
            </a:pPr>
            <a:endParaRPr lang="en-US" sz="900" b="0" i="1" noProof="0" dirty="0">
              <a:solidFill>
                <a:schemeClr val="bg1"/>
              </a:solidFill>
            </a:endParaRPr>
          </a:p>
          <a:p>
            <a:pPr marL="0" marR="0" indent="0" algn="l" defTabSz="914242" rtl="0" eaLnBrk="1" fontAlgn="auto" latinLnBrk="0" hangingPunct="1">
              <a:lnSpc>
                <a:spcPct val="110000"/>
              </a:lnSpc>
              <a:spcBef>
                <a:spcPts val="0"/>
              </a:spcBef>
              <a:spcAft>
                <a:spcPts val="0"/>
              </a:spcAft>
              <a:buClrTx/>
              <a:buSzTx/>
              <a:buFontTx/>
              <a:buNone/>
              <a:tabLst/>
              <a:defRPr/>
            </a:pPr>
            <a:endParaRPr lang="en-US" sz="900" b="0" i="1" noProof="0" dirty="0">
              <a:solidFill>
                <a:schemeClr val="bg1"/>
              </a:solidFill>
            </a:endParaRPr>
          </a:p>
          <a:p>
            <a:pPr algn="l">
              <a:lnSpc>
                <a:spcPct val="110000"/>
              </a:lnSpc>
            </a:pPr>
            <a:endParaRPr lang="en-US" sz="900" b="0" i="1" noProof="0" dirty="0">
              <a:solidFill>
                <a:schemeClr val="bg1"/>
              </a:solidFill>
            </a:endParaRPr>
          </a:p>
        </p:txBody>
      </p:sp>
      <p:sp>
        <p:nvSpPr>
          <p:cNvPr id="9" name="Text Placeholder 6"/>
          <p:cNvSpPr>
            <a:spLocks noGrp="1"/>
          </p:cNvSpPr>
          <p:nvPr>
            <p:ph type="body" sz="quarter" idx="22" hasCustomPrompt="1"/>
          </p:nvPr>
        </p:nvSpPr>
        <p:spPr>
          <a:xfrm>
            <a:off x="4876800" y="4773681"/>
            <a:ext cx="3733800" cy="812800"/>
          </a:xfrm>
          <a:prstGeom prst="rect">
            <a:avLst/>
          </a:prstGeom>
        </p:spPr>
        <p:txBody>
          <a:bodyPr vert="horz" lIns="0" tIns="0" rIns="0" bIns="0"/>
          <a:lstStyle>
            <a:lvl1pPr marL="74245" marR="0" indent="0" algn="l" defTabSz="457119" rtl="0" eaLnBrk="1" fontAlgn="base" latinLnBrk="0" hangingPunct="1">
              <a:lnSpc>
                <a:spcPct val="110000"/>
              </a:lnSpc>
              <a:spcBef>
                <a:spcPts val="400"/>
              </a:spcBef>
              <a:spcAft>
                <a:spcPct val="0"/>
              </a:spcAft>
              <a:buClr>
                <a:schemeClr val="accent1"/>
              </a:buClr>
              <a:buSzTx/>
              <a:buFont typeface="Arial"/>
              <a:buNone/>
              <a:tabLst/>
              <a:defRPr sz="900" b="0" i="1">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45" marR="0" lvl="0" indent="0" algn="l" defTabSz="457119" rtl="0" eaLnBrk="1" fontAlgn="base" latinLnBrk="0" hangingPunct="1">
              <a:lnSpc>
                <a:spcPct val="110000"/>
              </a:lnSpc>
              <a:spcBef>
                <a:spcPts val="400"/>
              </a:spcBef>
              <a:spcAft>
                <a:spcPct val="0"/>
              </a:spcAft>
              <a:buClr>
                <a:schemeClr val="accent1"/>
              </a:buClr>
              <a:buSzTx/>
              <a:buFont typeface="Arial"/>
              <a:buNone/>
              <a:tabLst/>
              <a:defRPr/>
            </a:pPr>
            <a:r>
              <a:rPr lang="en-US" sz="1100" b="0" i="1" noProof="0">
                <a:solidFill>
                  <a:schemeClr val="bg1"/>
                </a:solidFill>
              </a:rPr>
              <a:t>Caption or</a:t>
            </a:r>
            <a:r>
              <a:rPr lang="en-US" sz="1100" b="0" i="1" baseline="0" noProof="0">
                <a:solidFill>
                  <a:schemeClr val="bg1"/>
                </a:solidFill>
              </a:rPr>
              <a:t> credit for a photo could be put in this space. </a:t>
            </a:r>
            <a:r>
              <a:rPr lang="en-US" sz="1100" b="0" i="1" noProof="0">
                <a:solidFill>
                  <a:schemeClr val="bg1"/>
                </a:solidFill>
              </a:rPr>
              <a:t>You may adjust the height of this box</a:t>
            </a:r>
            <a:r>
              <a:rPr lang="en-US" sz="1100" b="0" i="1" baseline="0" noProof="0">
                <a:solidFill>
                  <a:schemeClr val="bg1"/>
                </a:solidFill>
              </a:rPr>
              <a:t> to accommodate more or less text. Suggested number of lines of text is no less than two and no more than four.</a:t>
            </a:r>
            <a:endParaRPr lang="en-US" sz="1100" b="0" i="1" noProof="0">
              <a:solidFill>
                <a:schemeClr val="bg1"/>
              </a:solidFill>
            </a:endParaRPr>
          </a:p>
        </p:txBody>
      </p:sp>
    </p:spTree>
    <p:extLst>
      <p:ext uri="{BB962C8B-B14F-4D97-AF65-F5344CB8AC3E}">
        <p14:creationId xmlns:p14="http://schemas.microsoft.com/office/powerpoint/2010/main" val="15813062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noProof="0"/>
              <a:t>Contact Information</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5865" y="5396089"/>
            <a:ext cx="323851" cy="431800"/>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55441" y="5396089"/>
            <a:ext cx="323851" cy="431800"/>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64539" y="5396091"/>
            <a:ext cx="359124" cy="431800"/>
          </a:xfrm>
          <a:prstGeom prst="rect">
            <a:avLst/>
          </a:prstGeom>
        </p:spPr>
      </p:pic>
      <p:pic>
        <p:nvPicPr>
          <p:cNvPr id="25" name="Picture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74593" y="5396089"/>
            <a:ext cx="323851" cy="431800"/>
          </a:xfrm>
          <a:prstGeom prst="rect">
            <a:avLst/>
          </a:prstGeom>
        </p:spPr>
      </p:pic>
      <p:sp>
        <p:nvSpPr>
          <p:cNvPr id="26" name="TextBox 25"/>
          <p:cNvSpPr txBox="1"/>
          <p:nvPr userDrawn="1"/>
        </p:nvSpPr>
        <p:spPr>
          <a:xfrm>
            <a:off x="457205" y="5419168"/>
            <a:ext cx="6230127" cy="307328"/>
          </a:xfrm>
          <a:prstGeom prst="rect">
            <a:avLst/>
          </a:prstGeom>
          <a:noFill/>
        </p:spPr>
        <p:txBody>
          <a:bodyPr wrap="square" lIns="0" rtlCol="0">
            <a:spAutoFit/>
          </a:bodyPr>
          <a:lstStyle/>
          <a:p>
            <a:pPr marL="75595">
              <a:lnSpc>
                <a:spcPct val="110000"/>
              </a:lnSpc>
              <a:spcBef>
                <a:spcPts val="400"/>
              </a:spcBef>
            </a:pPr>
            <a:r>
              <a:rPr lang="en-US" sz="1400" b="1" noProof="0" dirty="0">
                <a:solidFill>
                  <a:schemeClr val="accent1"/>
                </a:solidFill>
              </a:rPr>
              <a:t>www.gs1us.org</a:t>
            </a:r>
            <a:endParaRPr lang="en-US" sz="1400" b="0" noProof="0" dirty="0">
              <a:solidFill>
                <a:schemeClr val="accent1"/>
              </a:solidFill>
            </a:endParaRPr>
          </a:p>
        </p:txBody>
      </p:sp>
      <p:sp>
        <p:nvSpPr>
          <p:cNvPr id="23" name="TextBox 22"/>
          <p:cNvSpPr txBox="1"/>
          <p:nvPr userDrawn="1"/>
        </p:nvSpPr>
        <p:spPr>
          <a:xfrm>
            <a:off x="537452" y="4318557"/>
            <a:ext cx="214891" cy="307777"/>
          </a:xfrm>
          <a:prstGeom prst="rect">
            <a:avLst/>
          </a:prstGeom>
          <a:noFill/>
        </p:spPr>
        <p:txBody>
          <a:bodyPr wrap="square" rtlCol="0">
            <a:spAutoFit/>
          </a:bodyPr>
          <a:lstStyle/>
          <a:p>
            <a:pPr marL="0" marR="0" lvl="3" indent="0" algn="r" defTabSz="914242" rtl="0" eaLnBrk="1" fontAlgn="auto" latinLnBrk="0" hangingPunct="1">
              <a:lnSpc>
                <a:spcPct val="100000"/>
              </a:lnSpc>
              <a:spcBef>
                <a:spcPts val="0"/>
              </a:spcBef>
              <a:spcAft>
                <a:spcPts val="0"/>
              </a:spcAft>
              <a:buClrTx/>
              <a:buSzTx/>
              <a:buFontTx/>
              <a:buNone/>
              <a:tabLst/>
              <a:defRPr/>
            </a:pPr>
            <a:r>
              <a:rPr lang="en-US" sz="1400" b="1" noProof="0" dirty="0">
                <a:solidFill>
                  <a:schemeClr val="tx2"/>
                </a:solidFill>
              </a:rPr>
              <a:t>T</a:t>
            </a:r>
            <a:endParaRPr lang="en-US" sz="1400" noProof="0" dirty="0"/>
          </a:p>
        </p:txBody>
      </p:sp>
      <p:sp>
        <p:nvSpPr>
          <p:cNvPr id="28" name="TextBox 27"/>
          <p:cNvSpPr txBox="1"/>
          <p:nvPr userDrawn="1"/>
        </p:nvSpPr>
        <p:spPr>
          <a:xfrm>
            <a:off x="537452" y="4700977"/>
            <a:ext cx="214891" cy="307777"/>
          </a:xfrm>
          <a:prstGeom prst="rect">
            <a:avLst/>
          </a:prstGeom>
          <a:noFill/>
        </p:spPr>
        <p:txBody>
          <a:bodyPr wrap="square" rtlCol="0">
            <a:spAutoFit/>
          </a:bodyPr>
          <a:lstStyle/>
          <a:p>
            <a:pPr marL="0" marR="0" lvl="3" indent="0" algn="r" defTabSz="914242" rtl="0" eaLnBrk="1" fontAlgn="auto" latinLnBrk="0" hangingPunct="1">
              <a:lnSpc>
                <a:spcPct val="100000"/>
              </a:lnSpc>
              <a:spcBef>
                <a:spcPts val="0"/>
              </a:spcBef>
              <a:spcAft>
                <a:spcPts val="0"/>
              </a:spcAft>
              <a:buClrTx/>
              <a:buSzTx/>
              <a:buFontTx/>
              <a:buNone/>
              <a:tabLst/>
              <a:defRPr/>
            </a:pPr>
            <a:r>
              <a:rPr lang="en-US" sz="1400" b="1" noProof="0" dirty="0">
                <a:solidFill>
                  <a:schemeClr val="tx2"/>
                </a:solidFill>
              </a:rPr>
              <a:t>E</a:t>
            </a:r>
            <a:endParaRPr lang="en-US" sz="1400" noProof="0" dirty="0"/>
          </a:p>
        </p:txBody>
      </p:sp>
      <p:sp>
        <p:nvSpPr>
          <p:cNvPr id="29" name="Text Placeholder 5"/>
          <p:cNvSpPr>
            <a:spLocks noGrp="1"/>
          </p:cNvSpPr>
          <p:nvPr>
            <p:ph type="body" sz="quarter" idx="11" hasCustomPrompt="1"/>
          </p:nvPr>
        </p:nvSpPr>
        <p:spPr>
          <a:xfrm>
            <a:off x="457205" y="1498601"/>
            <a:ext cx="8048057" cy="406400"/>
          </a:xfrm>
          <a:prstGeom prst="rect">
            <a:avLst/>
          </a:prstGeom>
        </p:spPr>
        <p:txBody>
          <a:bodyPr lIns="144000" rIns="144000">
            <a:normAutofit/>
          </a:bodyPr>
          <a:lstStyle>
            <a:lvl1pPr marL="0" indent="0">
              <a:buFontTx/>
              <a:buNone/>
              <a:defRPr sz="1600" b="1" i="0"/>
            </a:lvl1pPr>
          </a:lstStyle>
          <a:p>
            <a:pPr lvl="0"/>
            <a:r>
              <a:rPr lang="en-US" noProof="0"/>
              <a:t>Name</a:t>
            </a:r>
          </a:p>
        </p:txBody>
      </p:sp>
      <p:sp>
        <p:nvSpPr>
          <p:cNvPr id="30" name="Text Placeholder 2"/>
          <p:cNvSpPr>
            <a:spLocks noGrp="1"/>
          </p:cNvSpPr>
          <p:nvPr>
            <p:ph idx="13" hasCustomPrompt="1"/>
          </p:nvPr>
        </p:nvSpPr>
        <p:spPr bwMode="auto">
          <a:xfrm>
            <a:off x="457200" y="1991966"/>
            <a:ext cx="8044541" cy="616135"/>
          </a:xfrm>
          <a:prstGeom prst="rect">
            <a:avLst/>
          </a:prstGeom>
          <a:noFill/>
          <a:ln w="9525">
            <a:noFill/>
            <a:miter lim="800000"/>
            <a:headEnd/>
            <a:tailEnd/>
          </a:ln>
        </p:spPr>
        <p:txBody>
          <a:bodyPr vert="horz" wrap="square" lIns="91431" tIns="0" rIns="91431" bIns="45716" numCol="1" anchor="t" anchorCtr="0" compatLnSpc="1">
            <a:prstTxWarp prst="textNoShape">
              <a:avLst/>
            </a:prstTxWarp>
          </a:bodyPr>
          <a:lstStyle>
            <a:lvl1pPr marL="74245" indent="0">
              <a:lnSpc>
                <a:spcPct val="100000"/>
              </a:lnSpc>
              <a:buNone/>
              <a:defRPr sz="1400"/>
            </a:lvl1pPr>
            <a:lvl2pPr marL="272231" indent="0">
              <a:buNone/>
              <a:defRPr/>
            </a:lvl2pPr>
            <a:lvl3pPr marL="538611" indent="0">
              <a:buNone/>
              <a:defRPr/>
            </a:lvl3pPr>
            <a:lvl4pPr marL="822562" indent="0">
              <a:buNone/>
              <a:defRPr/>
            </a:lvl4pPr>
            <a:lvl5pPr marL="1038545" indent="0">
              <a:buNone/>
              <a:defRPr/>
            </a:lvl5pPr>
          </a:lstStyle>
          <a:p>
            <a:r>
              <a:rPr lang="en-US" noProof="0"/>
              <a:t>First Line Title</a:t>
            </a:r>
            <a:br>
              <a:rPr lang="en-US" noProof="0"/>
            </a:br>
            <a:r>
              <a:rPr lang="en-US" noProof="0"/>
              <a:t>Second Line Title</a:t>
            </a:r>
          </a:p>
        </p:txBody>
      </p:sp>
      <p:sp>
        <p:nvSpPr>
          <p:cNvPr id="31" name="Text Placeholder 2"/>
          <p:cNvSpPr>
            <a:spLocks noGrp="1"/>
          </p:cNvSpPr>
          <p:nvPr>
            <p:ph idx="16" hasCustomPrompt="1"/>
          </p:nvPr>
        </p:nvSpPr>
        <p:spPr bwMode="auto">
          <a:xfrm>
            <a:off x="764657" y="4367595"/>
            <a:ext cx="7742803" cy="30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45" indent="0">
              <a:buNone/>
              <a:defRPr sz="1400"/>
            </a:lvl1pPr>
            <a:lvl2pPr marL="272231" indent="0">
              <a:buNone/>
              <a:defRPr/>
            </a:lvl2pPr>
            <a:lvl3pPr marL="538611" indent="0">
              <a:buNone/>
              <a:defRPr/>
            </a:lvl3pPr>
            <a:lvl4pPr marL="822562" indent="0">
              <a:buNone/>
              <a:defRPr/>
            </a:lvl4pPr>
            <a:lvl5pPr marL="1038545" indent="0">
              <a:buNone/>
              <a:defRPr/>
            </a:lvl5pPr>
          </a:lstStyle>
          <a:p>
            <a:pPr lvl="0"/>
            <a:r>
              <a:rPr lang="en-US" noProof="0"/>
              <a:t>+1 937.435.3870</a:t>
            </a:r>
          </a:p>
        </p:txBody>
      </p:sp>
      <p:sp>
        <p:nvSpPr>
          <p:cNvPr id="34" name="Text Placeholder 2"/>
          <p:cNvSpPr>
            <a:spLocks noGrp="1"/>
          </p:cNvSpPr>
          <p:nvPr>
            <p:ph idx="19" hasCustomPrompt="1"/>
          </p:nvPr>
        </p:nvSpPr>
        <p:spPr bwMode="auto">
          <a:xfrm>
            <a:off x="764657" y="4756248"/>
            <a:ext cx="7742803" cy="30480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45" indent="0">
              <a:buNone/>
              <a:defRPr sz="1400"/>
            </a:lvl1pPr>
            <a:lvl2pPr marL="272231" indent="0">
              <a:buNone/>
              <a:defRPr/>
            </a:lvl2pPr>
            <a:lvl3pPr marL="538611" indent="0">
              <a:buNone/>
              <a:defRPr/>
            </a:lvl3pPr>
            <a:lvl4pPr marL="822562" indent="0">
              <a:buNone/>
              <a:defRPr/>
            </a:lvl4pPr>
            <a:lvl5pPr marL="1038545" indent="0">
              <a:buNone/>
              <a:defRPr/>
            </a:lvl5pPr>
          </a:lstStyle>
          <a:p>
            <a:pPr lvl="0"/>
            <a:r>
              <a:rPr lang="en-US" noProof="0"/>
              <a:t>info@gs1us.org</a:t>
            </a:r>
          </a:p>
        </p:txBody>
      </p:sp>
      <p:sp>
        <p:nvSpPr>
          <p:cNvPr id="36" name="Text Placeholder 5"/>
          <p:cNvSpPr>
            <a:spLocks noGrp="1"/>
          </p:cNvSpPr>
          <p:nvPr>
            <p:ph type="body" sz="quarter" idx="30" hasCustomPrompt="1"/>
          </p:nvPr>
        </p:nvSpPr>
        <p:spPr>
          <a:xfrm>
            <a:off x="457205" y="2819400"/>
            <a:ext cx="8048057" cy="304800"/>
          </a:xfrm>
          <a:prstGeom prst="rect">
            <a:avLst/>
          </a:prstGeom>
        </p:spPr>
        <p:txBody>
          <a:bodyPr lIns="108000" tIns="0" rIns="108000">
            <a:noAutofit/>
          </a:bodyPr>
          <a:lstStyle>
            <a:lvl1pPr marL="75595" indent="0">
              <a:lnSpc>
                <a:spcPct val="110000"/>
              </a:lnSpc>
              <a:spcBef>
                <a:spcPts val="400"/>
              </a:spcBef>
              <a:buFontTx/>
              <a:buNone/>
              <a:defRPr sz="1400" b="1" i="0"/>
            </a:lvl1pPr>
          </a:lstStyle>
          <a:p>
            <a:pPr lvl="0"/>
            <a:r>
              <a:rPr lang="en-US" noProof="0"/>
              <a:t>GS1 US Corporate Headquarters</a:t>
            </a:r>
          </a:p>
        </p:txBody>
      </p:sp>
      <p:sp>
        <p:nvSpPr>
          <p:cNvPr id="38" name="Text Placeholder 2"/>
          <p:cNvSpPr>
            <a:spLocks noGrp="1"/>
          </p:cNvSpPr>
          <p:nvPr>
            <p:ph idx="31" hasCustomPrompt="1"/>
          </p:nvPr>
        </p:nvSpPr>
        <p:spPr bwMode="auto">
          <a:xfrm>
            <a:off x="457200" y="3153739"/>
            <a:ext cx="8044541" cy="986463"/>
          </a:xfrm>
          <a:prstGeom prst="rect">
            <a:avLst/>
          </a:prstGeom>
          <a:noFill/>
          <a:ln w="9525">
            <a:noFill/>
            <a:miter lim="800000"/>
            <a:headEnd/>
            <a:tailEnd/>
          </a:ln>
        </p:spPr>
        <p:txBody>
          <a:bodyPr vert="horz" wrap="square" lIns="91431" tIns="0" rIns="91431" bIns="45716" numCol="1" anchor="t" anchorCtr="0" compatLnSpc="1">
            <a:prstTxWarp prst="textNoShape">
              <a:avLst/>
            </a:prstTxWarp>
          </a:bodyPr>
          <a:lstStyle>
            <a:lvl1pPr marL="74245" indent="0">
              <a:lnSpc>
                <a:spcPct val="100000"/>
              </a:lnSpc>
              <a:buNone/>
              <a:defRPr sz="1400" baseline="0"/>
            </a:lvl1pPr>
            <a:lvl2pPr marL="272231" indent="0">
              <a:buNone/>
              <a:defRPr/>
            </a:lvl2pPr>
            <a:lvl3pPr marL="538611" indent="0">
              <a:buNone/>
              <a:defRPr/>
            </a:lvl3pPr>
            <a:lvl4pPr marL="822562" indent="0">
              <a:buNone/>
              <a:defRPr/>
            </a:lvl4pPr>
            <a:lvl5pPr marL="1038545" indent="0">
              <a:buNone/>
              <a:defRPr/>
            </a:lvl5pPr>
          </a:lstStyle>
          <a:p>
            <a:r>
              <a:rPr lang="en-US" noProof="0"/>
              <a:t>Princeton Pike Corporate Center</a:t>
            </a:r>
            <a:br>
              <a:rPr lang="en-US" noProof="0"/>
            </a:br>
            <a:r>
              <a:rPr lang="en-US" noProof="0"/>
              <a:t>1009 Lenox Drive, Suite 202</a:t>
            </a:r>
            <a:br>
              <a:rPr lang="en-US" noProof="0"/>
            </a:br>
            <a:r>
              <a:rPr lang="en-US" noProof="0"/>
              <a:t>Lawrenceville, NJ 08648 USA</a:t>
            </a:r>
          </a:p>
        </p:txBody>
      </p:sp>
    </p:spTree>
    <p:extLst>
      <p:ext uri="{BB962C8B-B14F-4D97-AF65-F5344CB8AC3E}">
        <p14:creationId xmlns:p14="http://schemas.microsoft.com/office/powerpoint/2010/main" val="11900639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act Multiple">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noProof="0"/>
              <a:t>Contact Information</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pic>
        <p:nvPicPr>
          <p:cNvPr id="57" name="Picture 5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5865" y="5396089"/>
            <a:ext cx="323851" cy="431800"/>
          </a:xfrm>
          <a:prstGeom prst="rect">
            <a:avLst/>
          </a:prstGeom>
        </p:spPr>
      </p:pic>
      <p:pic>
        <p:nvPicPr>
          <p:cNvPr id="58" name="Picture 5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55441" y="5396089"/>
            <a:ext cx="323851" cy="431800"/>
          </a:xfrm>
          <a:prstGeom prst="rect">
            <a:avLst/>
          </a:prstGeom>
        </p:spPr>
      </p:pic>
      <p:pic>
        <p:nvPicPr>
          <p:cNvPr id="59" name="Picture 5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64539" y="5396091"/>
            <a:ext cx="359124" cy="431800"/>
          </a:xfrm>
          <a:prstGeom prst="rect">
            <a:avLst/>
          </a:prstGeom>
        </p:spPr>
      </p:pic>
      <p:pic>
        <p:nvPicPr>
          <p:cNvPr id="60" name="Picture 5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74593" y="5396089"/>
            <a:ext cx="323851" cy="431800"/>
          </a:xfrm>
          <a:prstGeom prst="rect">
            <a:avLst/>
          </a:prstGeom>
        </p:spPr>
      </p:pic>
      <p:sp>
        <p:nvSpPr>
          <p:cNvPr id="61" name="Text Placeholder 5"/>
          <p:cNvSpPr>
            <a:spLocks noGrp="1"/>
          </p:cNvSpPr>
          <p:nvPr>
            <p:ph type="body" sz="quarter" idx="11" hasCustomPrompt="1"/>
          </p:nvPr>
        </p:nvSpPr>
        <p:spPr>
          <a:xfrm>
            <a:off x="457200" y="1680300"/>
            <a:ext cx="3887899" cy="368373"/>
          </a:xfrm>
          <a:prstGeom prst="rect">
            <a:avLst/>
          </a:prstGeom>
        </p:spPr>
        <p:txBody>
          <a:bodyPr lIns="108000" tIns="0" rIns="144000" bIns="0">
            <a:noAutofit/>
          </a:bodyPr>
          <a:lstStyle>
            <a:lvl1pPr marL="0" indent="0">
              <a:buFontTx/>
              <a:buNone/>
              <a:defRPr sz="1400" b="1" i="0"/>
            </a:lvl1pPr>
          </a:lstStyle>
          <a:p>
            <a:pPr lvl="0"/>
            <a:r>
              <a:rPr lang="en-US" noProof="0"/>
              <a:t>Name</a:t>
            </a:r>
          </a:p>
        </p:txBody>
      </p:sp>
      <p:sp>
        <p:nvSpPr>
          <p:cNvPr id="62" name="Text Placeholder 2"/>
          <p:cNvSpPr>
            <a:spLocks noGrp="1"/>
          </p:cNvSpPr>
          <p:nvPr>
            <p:ph idx="13" hasCustomPrompt="1"/>
          </p:nvPr>
        </p:nvSpPr>
        <p:spPr bwMode="auto">
          <a:xfrm>
            <a:off x="457205" y="2054873"/>
            <a:ext cx="3886201" cy="539827"/>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74245" indent="0">
              <a:lnSpc>
                <a:spcPct val="100000"/>
              </a:lnSpc>
              <a:buNone/>
              <a:defRPr sz="1200"/>
            </a:lvl1pPr>
            <a:lvl2pPr marL="272231" indent="0">
              <a:buNone/>
              <a:defRPr/>
            </a:lvl2pPr>
            <a:lvl3pPr marL="538611" indent="0">
              <a:buNone/>
              <a:defRPr/>
            </a:lvl3pPr>
            <a:lvl4pPr marL="822562" indent="0">
              <a:buNone/>
              <a:defRPr/>
            </a:lvl4pPr>
            <a:lvl5pPr marL="1038545" indent="0">
              <a:buNone/>
              <a:defRPr/>
            </a:lvl5pPr>
          </a:lstStyle>
          <a:p>
            <a:r>
              <a:rPr lang="en-US" noProof="0"/>
              <a:t>First Line Title</a:t>
            </a:r>
            <a:br>
              <a:rPr lang="en-US" noProof="0"/>
            </a:br>
            <a:r>
              <a:rPr lang="en-US" noProof="0"/>
              <a:t>Second Line Title</a:t>
            </a:r>
          </a:p>
        </p:txBody>
      </p:sp>
      <p:sp>
        <p:nvSpPr>
          <p:cNvPr id="63" name="TextBox 62"/>
          <p:cNvSpPr txBox="1"/>
          <p:nvPr userDrawn="1"/>
        </p:nvSpPr>
        <p:spPr>
          <a:xfrm>
            <a:off x="581285" y="2705000"/>
            <a:ext cx="195527" cy="184666"/>
          </a:xfrm>
          <a:prstGeom prst="rect">
            <a:avLst/>
          </a:prstGeom>
          <a:noFill/>
        </p:spPr>
        <p:txBody>
          <a:bodyPr wrap="square" lIns="0" tIns="0" rIns="0" bIns="0" rtlCol="0">
            <a:spAutoFit/>
          </a:bodyPr>
          <a:lstStyle/>
          <a:p>
            <a:pPr marL="0" marR="0" lvl="3" indent="0" algn="l" defTabSz="914242" rtl="0" eaLnBrk="1" fontAlgn="auto" latinLnBrk="0" hangingPunct="1">
              <a:lnSpc>
                <a:spcPct val="100000"/>
              </a:lnSpc>
              <a:spcBef>
                <a:spcPts val="0"/>
              </a:spcBef>
              <a:spcAft>
                <a:spcPts val="0"/>
              </a:spcAft>
              <a:buClrTx/>
              <a:buSzTx/>
              <a:buFontTx/>
              <a:buNone/>
              <a:tabLst/>
              <a:defRPr/>
            </a:pPr>
            <a:r>
              <a:rPr lang="en-US" sz="1200" b="1" noProof="0" dirty="0">
                <a:solidFill>
                  <a:schemeClr val="tx2"/>
                </a:solidFill>
              </a:rPr>
              <a:t>T</a:t>
            </a:r>
            <a:endParaRPr lang="en-US" sz="1200" noProof="0" dirty="0"/>
          </a:p>
        </p:txBody>
      </p:sp>
      <p:sp>
        <p:nvSpPr>
          <p:cNvPr id="64" name="TextBox 63"/>
          <p:cNvSpPr txBox="1"/>
          <p:nvPr userDrawn="1"/>
        </p:nvSpPr>
        <p:spPr>
          <a:xfrm>
            <a:off x="581285" y="2979583"/>
            <a:ext cx="195527" cy="184666"/>
          </a:xfrm>
          <a:prstGeom prst="rect">
            <a:avLst/>
          </a:prstGeom>
          <a:noFill/>
        </p:spPr>
        <p:txBody>
          <a:bodyPr wrap="square" lIns="0" tIns="0" rIns="0" bIns="0" rtlCol="0">
            <a:spAutoFit/>
          </a:bodyPr>
          <a:lstStyle/>
          <a:p>
            <a:pPr marL="0" marR="0" lvl="3" indent="0" algn="l" defTabSz="914242" rtl="0" eaLnBrk="1" fontAlgn="auto" latinLnBrk="0" hangingPunct="1">
              <a:lnSpc>
                <a:spcPct val="100000"/>
              </a:lnSpc>
              <a:spcBef>
                <a:spcPts val="0"/>
              </a:spcBef>
              <a:spcAft>
                <a:spcPts val="0"/>
              </a:spcAft>
              <a:buClrTx/>
              <a:buSzTx/>
              <a:buFontTx/>
              <a:buNone/>
              <a:tabLst/>
              <a:defRPr/>
            </a:pPr>
            <a:r>
              <a:rPr lang="en-US" sz="1200" b="1" noProof="0" dirty="0">
                <a:solidFill>
                  <a:schemeClr val="tx2"/>
                </a:solidFill>
              </a:rPr>
              <a:t>E</a:t>
            </a:r>
            <a:endParaRPr lang="en-US" sz="1200" noProof="0" dirty="0"/>
          </a:p>
        </p:txBody>
      </p:sp>
      <p:sp>
        <p:nvSpPr>
          <p:cNvPr id="65" name="Text Placeholder 2"/>
          <p:cNvSpPr>
            <a:spLocks noGrp="1"/>
          </p:cNvSpPr>
          <p:nvPr>
            <p:ph idx="16" hasCustomPrompt="1"/>
          </p:nvPr>
        </p:nvSpPr>
        <p:spPr bwMode="auto">
          <a:xfrm>
            <a:off x="722621" y="2685676"/>
            <a:ext cx="3605448" cy="23814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45" indent="0">
              <a:buNone/>
              <a:defRPr sz="1200"/>
            </a:lvl1pPr>
            <a:lvl2pPr marL="272231" indent="0">
              <a:buNone/>
              <a:defRPr/>
            </a:lvl2pPr>
            <a:lvl3pPr marL="538611" indent="0">
              <a:buNone/>
              <a:defRPr/>
            </a:lvl3pPr>
            <a:lvl4pPr marL="822562" indent="0">
              <a:buNone/>
              <a:defRPr/>
            </a:lvl4pPr>
            <a:lvl5pPr marL="1038545" indent="0">
              <a:buNone/>
              <a:defRPr/>
            </a:lvl5pPr>
          </a:lstStyle>
          <a:p>
            <a:pPr lvl="0"/>
            <a:r>
              <a:rPr lang="en-US" noProof="0"/>
              <a:t>+1 937.435.3870</a:t>
            </a:r>
          </a:p>
        </p:txBody>
      </p:sp>
      <p:sp>
        <p:nvSpPr>
          <p:cNvPr id="66" name="Text Placeholder 2"/>
          <p:cNvSpPr>
            <a:spLocks noGrp="1"/>
          </p:cNvSpPr>
          <p:nvPr>
            <p:ph idx="19" hasCustomPrompt="1"/>
          </p:nvPr>
        </p:nvSpPr>
        <p:spPr bwMode="auto">
          <a:xfrm>
            <a:off x="722621" y="2956489"/>
            <a:ext cx="3605448" cy="2609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45" indent="0">
              <a:buNone/>
              <a:defRPr sz="1200"/>
            </a:lvl1pPr>
            <a:lvl2pPr marL="272231" indent="0">
              <a:buNone/>
              <a:defRPr/>
            </a:lvl2pPr>
            <a:lvl3pPr marL="538611" indent="0">
              <a:buNone/>
              <a:defRPr/>
            </a:lvl3pPr>
            <a:lvl4pPr marL="822562" indent="0">
              <a:buNone/>
              <a:defRPr/>
            </a:lvl4pPr>
            <a:lvl5pPr marL="1038545" indent="0">
              <a:buNone/>
              <a:defRPr/>
            </a:lvl5pPr>
          </a:lstStyle>
          <a:p>
            <a:pPr lvl="0"/>
            <a:r>
              <a:rPr lang="en-US" noProof="0"/>
              <a:t>info@gs1us.org</a:t>
            </a:r>
          </a:p>
        </p:txBody>
      </p:sp>
      <p:sp>
        <p:nvSpPr>
          <p:cNvPr id="67" name="Text Placeholder 5"/>
          <p:cNvSpPr>
            <a:spLocks noGrp="1"/>
          </p:cNvSpPr>
          <p:nvPr>
            <p:ph type="body" sz="quarter" idx="20" hasCustomPrompt="1"/>
          </p:nvPr>
        </p:nvSpPr>
        <p:spPr>
          <a:xfrm>
            <a:off x="457200" y="3530600"/>
            <a:ext cx="3887899" cy="368373"/>
          </a:xfrm>
          <a:prstGeom prst="rect">
            <a:avLst/>
          </a:prstGeom>
        </p:spPr>
        <p:txBody>
          <a:bodyPr lIns="108000" tIns="0" rIns="144000" bIns="0">
            <a:noAutofit/>
          </a:bodyPr>
          <a:lstStyle>
            <a:lvl1pPr marL="0" indent="0">
              <a:buFontTx/>
              <a:buNone/>
              <a:defRPr sz="1400" b="1" i="0"/>
            </a:lvl1pPr>
          </a:lstStyle>
          <a:p>
            <a:pPr lvl="0"/>
            <a:r>
              <a:rPr lang="en-US" noProof="0"/>
              <a:t>Name</a:t>
            </a:r>
          </a:p>
        </p:txBody>
      </p:sp>
      <p:sp>
        <p:nvSpPr>
          <p:cNvPr id="68" name="Text Placeholder 2"/>
          <p:cNvSpPr>
            <a:spLocks noGrp="1"/>
          </p:cNvSpPr>
          <p:nvPr>
            <p:ph idx="21" hasCustomPrompt="1"/>
          </p:nvPr>
        </p:nvSpPr>
        <p:spPr bwMode="auto">
          <a:xfrm>
            <a:off x="457205" y="3905173"/>
            <a:ext cx="3886201" cy="539827"/>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74245" indent="0">
              <a:lnSpc>
                <a:spcPct val="100000"/>
              </a:lnSpc>
              <a:buNone/>
              <a:defRPr sz="1200"/>
            </a:lvl1pPr>
            <a:lvl2pPr marL="272231" indent="0">
              <a:buNone/>
              <a:defRPr/>
            </a:lvl2pPr>
            <a:lvl3pPr marL="538611" indent="0">
              <a:buNone/>
              <a:defRPr/>
            </a:lvl3pPr>
            <a:lvl4pPr marL="822562" indent="0">
              <a:buNone/>
              <a:defRPr/>
            </a:lvl4pPr>
            <a:lvl5pPr marL="1038545" indent="0">
              <a:buNone/>
              <a:defRPr/>
            </a:lvl5pPr>
          </a:lstStyle>
          <a:p>
            <a:r>
              <a:rPr lang="en-US" noProof="0"/>
              <a:t>First Line Title</a:t>
            </a:r>
            <a:br>
              <a:rPr lang="en-US" noProof="0"/>
            </a:br>
            <a:r>
              <a:rPr lang="en-US" noProof="0"/>
              <a:t>Second Line Title</a:t>
            </a:r>
          </a:p>
        </p:txBody>
      </p:sp>
      <p:sp>
        <p:nvSpPr>
          <p:cNvPr id="69" name="TextBox 68"/>
          <p:cNvSpPr txBox="1"/>
          <p:nvPr userDrawn="1"/>
        </p:nvSpPr>
        <p:spPr>
          <a:xfrm>
            <a:off x="581285" y="4555298"/>
            <a:ext cx="195527" cy="184666"/>
          </a:xfrm>
          <a:prstGeom prst="rect">
            <a:avLst/>
          </a:prstGeom>
          <a:noFill/>
        </p:spPr>
        <p:txBody>
          <a:bodyPr wrap="square" lIns="0" tIns="0" rIns="0" bIns="0" rtlCol="0">
            <a:spAutoFit/>
          </a:bodyPr>
          <a:lstStyle/>
          <a:p>
            <a:pPr marL="0" marR="0" lvl="3" indent="0" algn="l" defTabSz="914242" rtl="0" eaLnBrk="1" fontAlgn="auto" latinLnBrk="0" hangingPunct="1">
              <a:lnSpc>
                <a:spcPct val="100000"/>
              </a:lnSpc>
              <a:spcBef>
                <a:spcPts val="0"/>
              </a:spcBef>
              <a:spcAft>
                <a:spcPts val="0"/>
              </a:spcAft>
              <a:buClrTx/>
              <a:buSzTx/>
              <a:buFontTx/>
              <a:buNone/>
              <a:tabLst/>
              <a:defRPr/>
            </a:pPr>
            <a:r>
              <a:rPr lang="en-US" sz="1200" b="1" noProof="0" dirty="0">
                <a:solidFill>
                  <a:schemeClr val="tx2"/>
                </a:solidFill>
              </a:rPr>
              <a:t>T</a:t>
            </a:r>
            <a:endParaRPr lang="en-US" sz="1200" noProof="0" dirty="0"/>
          </a:p>
        </p:txBody>
      </p:sp>
      <p:sp>
        <p:nvSpPr>
          <p:cNvPr id="70" name="TextBox 69"/>
          <p:cNvSpPr txBox="1"/>
          <p:nvPr userDrawn="1"/>
        </p:nvSpPr>
        <p:spPr>
          <a:xfrm>
            <a:off x="581285" y="4829883"/>
            <a:ext cx="195527" cy="184666"/>
          </a:xfrm>
          <a:prstGeom prst="rect">
            <a:avLst/>
          </a:prstGeom>
          <a:noFill/>
        </p:spPr>
        <p:txBody>
          <a:bodyPr wrap="square" lIns="0" tIns="0" rIns="0" bIns="0" rtlCol="0">
            <a:spAutoFit/>
          </a:bodyPr>
          <a:lstStyle/>
          <a:p>
            <a:pPr marL="0" marR="0" lvl="3" indent="0" algn="l" defTabSz="914242" rtl="0" eaLnBrk="1" fontAlgn="auto" latinLnBrk="0" hangingPunct="1">
              <a:lnSpc>
                <a:spcPct val="100000"/>
              </a:lnSpc>
              <a:spcBef>
                <a:spcPts val="0"/>
              </a:spcBef>
              <a:spcAft>
                <a:spcPts val="0"/>
              </a:spcAft>
              <a:buClrTx/>
              <a:buSzTx/>
              <a:buFontTx/>
              <a:buNone/>
              <a:tabLst/>
              <a:defRPr/>
            </a:pPr>
            <a:r>
              <a:rPr lang="en-US" sz="1200" b="1" noProof="0" dirty="0">
                <a:solidFill>
                  <a:schemeClr val="tx2"/>
                </a:solidFill>
              </a:rPr>
              <a:t>E</a:t>
            </a:r>
            <a:endParaRPr lang="en-US" sz="1200" noProof="0" dirty="0"/>
          </a:p>
        </p:txBody>
      </p:sp>
      <p:sp>
        <p:nvSpPr>
          <p:cNvPr id="71" name="Text Placeholder 2"/>
          <p:cNvSpPr>
            <a:spLocks noGrp="1"/>
          </p:cNvSpPr>
          <p:nvPr>
            <p:ph idx="22" hasCustomPrompt="1"/>
          </p:nvPr>
        </p:nvSpPr>
        <p:spPr bwMode="auto">
          <a:xfrm>
            <a:off x="722621" y="4535976"/>
            <a:ext cx="3605448" cy="23814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45" indent="0">
              <a:buNone/>
              <a:defRPr sz="1200"/>
            </a:lvl1pPr>
            <a:lvl2pPr marL="272231" indent="0">
              <a:buNone/>
              <a:defRPr/>
            </a:lvl2pPr>
            <a:lvl3pPr marL="538611" indent="0">
              <a:buNone/>
              <a:defRPr/>
            </a:lvl3pPr>
            <a:lvl4pPr marL="822562" indent="0">
              <a:buNone/>
              <a:defRPr/>
            </a:lvl4pPr>
            <a:lvl5pPr marL="1038545" indent="0">
              <a:buNone/>
              <a:defRPr/>
            </a:lvl5pPr>
          </a:lstStyle>
          <a:p>
            <a:pPr lvl="0"/>
            <a:r>
              <a:rPr lang="en-US" noProof="0"/>
              <a:t>+1 937.435.3870</a:t>
            </a:r>
          </a:p>
        </p:txBody>
      </p:sp>
      <p:sp>
        <p:nvSpPr>
          <p:cNvPr id="72" name="Text Placeholder 2"/>
          <p:cNvSpPr>
            <a:spLocks noGrp="1"/>
          </p:cNvSpPr>
          <p:nvPr>
            <p:ph idx="23" hasCustomPrompt="1"/>
          </p:nvPr>
        </p:nvSpPr>
        <p:spPr bwMode="auto">
          <a:xfrm>
            <a:off x="722621" y="4806789"/>
            <a:ext cx="3605448" cy="2609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45" indent="0">
              <a:buNone/>
              <a:defRPr sz="1200"/>
            </a:lvl1pPr>
            <a:lvl2pPr marL="272231" indent="0">
              <a:buNone/>
              <a:defRPr/>
            </a:lvl2pPr>
            <a:lvl3pPr marL="538611" indent="0">
              <a:buNone/>
              <a:defRPr/>
            </a:lvl3pPr>
            <a:lvl4pPr marL="822562" indent="0">
              <a:buNone/>
              <a:defRPr/>
            </a:lvl4pPr>
            <a:lvl5pPr marL="1038545" indent="0">
              <a:buNone/>
              <a:defRPr/>
            </a:lvl5pPr>
          </a:lstStyle>
          <a:p>
            <a:pPr lvl="0"/>
            <a:r>
              <a:rPr lang="en-US" noProof="0"/>
              <a:t>info@gs1us.org</a:t>
            </a:r>
          </a:p>
        </p:txBody>
      </p:sp>
      <p:sp>
        <p:nvSpPr>
          <p:cNvPr id="85" name="Text Placeholder 5"/>
          <p:cNvSpPr>
            <a:spLocks noGrp="1"/>
          </p:cNvSpPr>
          <p:nvPr>
            <p:ph type="body" sz="quarter" idx="24" hasCustomPrompt="1"/>
          </p:nvPr>
        </p:nvSpPr>
        <p:spPr>
          <a:xfrm>
            <a:off x="4800601" y="1680300"/>
            <a:ext cx="3887899" cy="368373"/>
          </a:xfrm>
          <a:prstGeom prst="rect">
            <a:avLst/>
          </a:prstGeom>
        </p:spPr>
        <p:txBody>
          <a:bodyPr lIns="108000" tIns="0" rIns="144000" bIns="0">
            <a:noAutofit/>
          </a:bodyPr>
          <a:lstStyle>
            <a:lvl1pPr marL="0" indent="0">
              <a:buFontTx/>
              <a:buNone/>
              <a:defRPr sz="1400" b="1" i="0"/>
            </a:lvl1pPr>
          </a:lstStyle>
          <a:p>
            <a:pPr lvl="0"/>
            <a:r>
              <a:rPr lang="en-US" noProof="0"/>
              <a:t>Name</a:t>
            </a:r>
          </a:p>
        </p:txBody>
      </p:sp>
      <p:sp>
        <p:nvSpPr>
          <p:cNvPr id="86" name="Text Placeholder 2"/>
          <p:cNvSpPr>
            <a:spLocks noGrp="1"/>
          </p:cNvSpPr>
          <p:nvPr>
            <p:ph idx="25" hasCustomPrompt="1"/>
          </p:nvPr>
        </p:nvSpPr>
        <p:spPr bwMode="auto">
          <a:xfrm>
            <a:off x="4800605" y="2054873"/>
            <a:ext cx="3886201" cy="539827"/>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74245" indent="0">
              <a:lnSpc>
                <a:spcPct val="100000"/>
              </a:lnSpc>
              <a:buNone/>
              <a:defRPr sz="1200"/>
            </a:lvl1pPr>
            <a:lvl2pPr marL="272231" indent="0">
              <a:buNone/>
              <a:defRPr/>
            </a:lvl2pPr>
            <a:lvl3pPr marL="538611" indent="0">
              <a:buNone/>
              <a:defRPr/>
            </a:lvl3pPr>
            <a:lvl4pPr marL="822562" indent="0">
              <a:buNone/>
              <a:defRPr/>
            </a:lvl4pPr>
            <a:lvl5pPr marL="1038545" indent="0">
              <a:buNone/>
              <a:defRPr/>
            </a:lvl5pPr>
          </a:lstStyle>
          <a:p>
            <a:r>
              <a:rPr lang="en-US" noProof="0"/>
              <a:t>First Line Title</a:t>
            </a:r>
            <a:br>
              <a:rPr lang="en-US" noProof="0"/>
            </a:br>
            <a:r>
              <a:rPr lang="en-US" noProof="0"/>
              <a:t>Second Line Title</a:t>
            </a:r>
          </a:p>
        </p:txBody>
      </p:sp>
      <p:sp>
        <p:nvSpPr>
          <p:cNvPr id="87" name="TextBox 86"/>
          <p:cNvSpPr txBox="1"/>
          <p:nvPr userDrawn="1"/>
        </p:nvSpPr>
        <p:spPr>
          <a:xfrm>
            <a:off x="4924685" y="2705000"/>
            <a:ext cx="195527" cy="184666"/>
          </a:xfrm>
          <a:prstGeom prst="rect">
            <a:avLst/>
          </a:prstGeom>
          <a:noFill/>
        </p:spPr>
        <p:txBody>
          <a:bodyPr wrap="square" lIns="0" tIns="0" rIns="0" bIns="0" rtlCol="0">
            <a:spAutoFit/>
          </a:bodyPr>
          <a:lstStyle/>
          <a:p>
            <a:pPr marL="0" marR="0" lvl="3" indent="0" algn="l" defTabSz="914242" rtl="0" eaLnBrk="1" fontAlgn="auto" latinLnBrk="0" hangingPunct="1">
              <a:lnSpc>
                <a:spcPct val="100000"/>
              </a:lnSpc>
              <a:spcBef>
                <a:spcPts val="0"/>
              </a:spcBef>
              <a:spcAft>
                <a:spcPts val="0"/>
              </a:spcAft>
              <a:buClrTx/>
              <a:buSzTx/>
              <a:buFontTx/>
              <a:buNone/>
              <a:tabLst/>
              <a:defRPr/>
            </a:pPr>
            <a:r>
              <a:rPr lang="en-US" sz="1200" b="1" noProof="0" dirty="0">
                <a:solidFill>
                  <a:schemeClr val="tx2"/>
                </a:solidFill>
              </a:rPr>
              <a:t>T</a:t>
            </a:r>
            <a:endParaRPr lang="en-US" sz="1200" noProof="0" dirty="0"/>
          </a:p>
        </p:txBody>
      </p:sp>
      <p:sp>
        <p:nvSpPr>
          <p:cNvPr id="88" name="TextBox 87"/>
          <p:cNvSpPr txBox="1"/>
          <p:nvPr userDrawn="1"/>
        </p:nvSpPr>
        <p:spPr>
          <a:xfrm>
            <a:off x="4924685" y="2979583"/>
            <a:ext cx="195527" cy="184666"/>
          </a:xfrm>
          <a:prstGeom prst="rect">
            <a:avLst/>
          </a:prstGeom>
          <a:noFill/>
        </p:spPr>
        <p:txBody>
          <a:bodyPr wrap="square" lIns="0" tIns="0" rIns="0" bIns="0" rtlCol="0">
            <a:spAutoFit/>
          </a:bodyPr>
          <a:lstStyle/>
          <a:p>
            <a:pPr marL="0" marR="0" lvl="3" indent="0" algn="l" defTabSz="914242" rtl="0" eaLnBrk="1" fontAlgn="auto" latinLnBrk="0" hangingPunct="1">
              <a:lnSpc>
                <a:spcPct val="100000"/>
              </a:lnSpc>
              <a:spcBef>
                <a:spcPts val="0"/>
              </a:spcBef>
              <a:spcAft>
                <a:spcPts val="0"/>
              </a:spcAft>
              <a:buClrTx/>
              <a:buSzTx/>
              <a:buFontTx/>
              <a:buNone/>
              <a:tabLst/>
              <a:defRPr/>
            </a:pPr>
            <a:r>
              <a:rPr lang="en-US" sz="1200" b="1" noProof="0" dirty="0">
                <a:solidFill>
                  <a:schemeClr val="tx2"/>
                </a:solidFill>
              </a:rPr>
              <a:t>E</a:t>
            </a:r>
            <a:endParaRPr lang="en-US" sz="1200" noProof="0" dirty="0"/>
          </a:p>
        </p:txBody>
      </p:sp>
      <p:sp>
        <p:nvSpPr>
          <p:cNvPr id="89" name="Text Placeholder 2"/>
          <p:cNvSpPr>
            <a:spLocks noGrp="1"/>
          </p:cNvSpPr>
          <p:nvPr>
            <p:ph idx="26" hasCustomPrompt="1"/>
          </p:nvPr>
        </p:nvSpPr>
        <p:spPr bwMode="auto">
          <a:xfrm>
            <a:off x="5066021" y="2685676"/>
            <a:ext cx="3605448" cy="23814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45" indent="0">
              <a:buNone/>
              <a:defRPr sz="1200"/>
            </a:lvl1pPr>
            <a:lvl2pPr marL="272231" indent="0">
              <a:buNone/>
              <a:defRPr/>
            </a:lvl2pPr>
            <a:lvl3pPr marL="538611" indent="0">
              <a:buNone/>
              <a:defRPr/>
            </a:lvl3pPr>
            <a:lvl4pPr marL="822562" indent="0">
              <a:buNone/>
              <a:defRPr/>
            </a:lvl4pPr>
            <a:lvl5pPr marL="1038545" indent="0">
              <a:buNone/>
              <a:defRPr/>
            </a:lvl5pPr>
          </a:lstStyle>
          <a:p>
            <a:pPr lvl="0"/>
            <a:r>
              <a:rPr lang="en-US" noProof="0"/>
              <a:t>+1 937.435.3870</a:t>
            </a:r>
          </a:p>
        </p:txBody>
      </p:sp>
      <p:sp>
        <p:nvSpPr>
          <p:cNvPr id="90" name="Text Placeholder 2"/>
          <p:cNvSpPr>
            <a:spLocks noGrp="1"/>
          </p:cNvSpPr>
          <p:nvPr>
            <p:ph idx="27" hasCustomPrompt="1"/>
          </p:nvPr>
        </p:nvSpPr>
        <p:spPr bwMode="auto">
          <a:xfrm>
            <a:off x="5066021" y="2956489"/>
            <a:ext cx="3605448" cy="2609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45" indent="0">
              <a:buNone/>
              <a:defRPr sz="1200"/>
            </a:lvl1pPr>
            <a:lvl2pPr marL="272231" indent="0">
              <a:buNone/>
              <a:defRPr/>
            </a:lvl2pPr>
            <a:lvl3pPr marL="538611" indent="0">
              <a:buNone/>
              <a:defRPr/>
            </a:lvl3pPr>
            <a:lvl4pPr marL="822562" indent="0">
              <a:buNone/>
              <a:defRPr/>
            </a:lvl4pPr>
            <a:lvl5pPr marL="1038545" indent="0">
              <a:buNone/>
              <a:defRPr/>
            </a:lvl5pPr>
          </a:lstStyle>
          <a:p>
            <a:pPr lvl="0"/>
            <a:r>
              <a:rPr lang="en-US" noProof="0"/>
              <a:t>info@gs1us.org</a:t>
            </a:r>
          </a:p>
        </p:txBody>
      </p:sp>
      <p:sp>
        <p:nvSpPr>
          <p:cNvPr id="91" name="Text Placeholder 5"/>
          <p:cNvSpPr>
            <a:spLocks noGrp="1"/>
          </p:cNvSpPr>
          <p:nvPr>
            <p:ph type="body" sz="quarter" idx="28" hasCustomPrompt="1"/>
          </p:nvPr>
        </p:nvSpPr>
        <p:spPr>
          <a:xfrm>
            <a:off x="4800601" y="3530600"/>
            <a:ext cx="3887899" cy="368373"/>
          </a:xfrm>
          <a:prstGeom prst="rect">
            <a:avLst/>
          </a:prstGeom>
        </p:spPr>
        <p:txBody>
          <a:bodyPr lIns="108000" tIns="0" rIns="144000" bIns="0">
            <a:noAutofit/>
          </a:bodyPr>
          <a:lstStyle>
            <a:lvl1pPr marL="0" indent="0">
              <a:buFontTx/>
              <a:buNone/>
              <a:defRPr sz="1400" b="1" i="0"/>
            </a:lvl1pPr>
          </a:lstStyle>
          <a:p>
            <a:pPr lvl="0"/>
            <a:r>
              <a:rPr lang="en-US" noProof="0"/>
              <a:t>Name</a:t>
            </a:r>
          </a:p>
        </p:txBody>
      </p:sp>
      <p:sp>
        <p:nvSpPr>
          <p:cNvPr id="92" name="Text Placeholder 2"/>
          <p:cNvSpPr>
            <a:spLocks noGrp="1"/>
          </p:cNvSpPr>
          <p:nvPr>
            <p:ph idx="29" hasCustomPrompt="1"/>
          </p:nvPr>
        </p:nvSpPr>
        <p:spPr bwMode="auto">
          <a:xfrm>
            <a:off x="4800605" y="3905173"/>
            <a:ext cx="3886201" cy="539827"/>
          </a:xfrm>
          <a:prstGeom prst="rect">
            <a:avLst/>
          </a:prstGeom>
          <a:noFill/>
          <a:ln w="9525">
            <a:noFill/>
            <a:miter lim="800000"/>
            <a:headEnd/>
            <a:tailEnd/>
          </a:ln>
        </p:spPr>
        <p:txBody>
          <a:bodyPr vert="horz" wrap="square" lIns="36000" tIns="0" rIns="91431" bIns="45716" numCol="1" anchor="t" anchorCtr="0" compatLnSpc="1">
            <a:prstTxWarp prst="textNoShape">
              <a:avLst/>
            </a:prstTxWarp>
          </a:bodyPr>
          <a:lstStyle>
            <a:lvl1pPr marL="74245" indent="0">
              <a:lnSpc>
                <a:spcPct val="100000"/>
              </a:lnSpc>
              <a:buNone/>
              <a:defRPr sz="1200"/>
            </a:lvl1pPr>
            <a:lvl2pPr marL="272231" indent="0">
              <a:buNone/>
              <a:defRPr/>
            </a:lvl2pPr>
            <a:lvl3pPr marL="538611" indent="0">
              <a:buNone/>
              <a:defRPr/>
            </a:lvl3pPr>
            <a:lvl4pPr marL="822562" indent="0">
              <a:buNone/>
              <a:defRPr/>
            </a:lvl4pPr>
            <a:lvl5pPr marL="1038545" indent="0">
              <a:buNone/>
              <a:defRPr/>
            </a:lvl5pPr>
          </a:lstStyle>
          <a:p>
            <a:r>
              <a:rPr lang="en-US" noProof="0"/>
              <a:t>First Line Title</a:t>
            </a:r>
            <a:br>
              <a:rPr lang="en-US" noProof="0"/>
            </a:br>
            <a:r>
              <a:rPr lang="en-US" noProof="0"/>
              <a:t>Second Line Title</a:t>
            </a:r>
          </a:p>
        </p:txBody>
      </p:sp>
      <p:sp>
        <p:nvSpPr>
          <p:cNvPr id="93" name="TextBox 92"/>
          <p:cNvSpPr txBox="1"/>
          <p:nvPr userDrawn="1"/>
        </p:nvSpPr>
        <p:spPr>
          <a:xfrm>
            <a:off x="4924685" y="4555298"/>
            <a:ext cx="195527" cy="184666"/>
          </a:xfrm>
          <a:prstGeom prst="rect">
            <a:avLst/>
          </a:prstGeom>
          <a:noFill/>
        </p:spPr>
        <p:txBody>
          <a:bodyPr wrap="square" lIns="0" tIns="0" rIns="0" bIns="0" rtlCol="0">
            <a:spAutoFit/>
          </a:bodyPr>
          <a:lstStyle/>
          <a:p>
            <a:pPr marL="0" marR="0" lvl="3" indent="0" algn="l" defTabSz="914242" rtl="0" eaLnBrk="1" fontAlgn="auto" latinLnBrk="0" hangingPunct="1">
              <a:lnSpc>
                <a:spcPct val="100000"/>
              </a:lnSpc>
              <a:spcBef>
                <a:spcPts val="0"/>
              </a:spcBef>
              <a:spcAft>
                <a:spcPts val="0"/>
              </a:spcAft>
              <a:buClrTx/>
              <a:buSzTx/>
              <a:buFontTx/>
              <a:buNone/>
              <a:tabLst/>
              <a:defRPr/>
            </a:pPr>
            <a:r>
              <a:rPr lang="en-US" sz="1200" b="1" noProof="0" dirty="0">
                <a:solidFill>
                  <a:schemeClr val="tx2"/>
                </a:solidFill>
              </a:rPr>
              <a:t>T</a:t>
            </a:r>
            <a:endParaRPr lang="en-US" sz="1200" noProof="0" dirty="0"/>
          </a:p>
        </p:txBody>
      </p:sp>
      <p:sp>
        <p:nvSpPr>
          <p:cNvPr id="94" name="TextBox 93"/>
          <p:cNvSpPr txBox="1"/>
          <p:nvPr userDrawn="1"/>
        </p:nvSpPr>
        <p:spPr>
          <a:xfrm>
            <a:off x="4924685" y="4829883"/>
            <a:ext cx="195527" cy="184666"/>
          </a:xfrm>
          <a:prstGeom prst="rect">
            <a:avLst/>
          </a:prstGeom>
          <a:noFill/>
        </p:spPr>
        <p:txBody>
          <a:bodyPr wrap="square" lIns="0" tIns="0" rIns="0" bIns="0" rtlCol="0">
            <a:spAutoFit/>
          </a:bodyPr>
          <a:lstStyle/>
          <a:p>
            <a:pPr marL="0" marR="0" lvl="3" indent="0" algn="l" defTabSz="914242" rtl="0" eaLnBrk="1" fontAlgn="auto" latinLnBrk="0" hangingPunct="1">
              <a:lnSpc>
                <a:spcPct val="100000"/>
              </a:lnSpc>
              <a:spcBef>
                <a:spcPts val="0"/>
              </a:spcBef>
              <a:spcAft>
                <a:spcPts val="0"/>
              </a:spcAft>
              <a:buClrTx/>
              <a:buSzTx/>
              <a:buFontTx/>
              <a:buNone/>
              <a:tabLst/>
              <a:defRPr/>
            </a:pPr>
            <a:r>
              <a:rPr lang="en-US" sz="1200" b="1" noProof="0" dirty="0">
                <a:solidFill>
                  <a:schemeClr val="tx2"/>
                </a:solidFill>
              </a:rPr>
              <a:t>E</a:t>
            </a:r>
            <a:endParaRPr lang="en-US" sz="1200" noProof="0" dirty="0"/>
          </a:p>
        </p:txBody>
      </p:sp>
      <p:sp>
        <p:nvSpPr>
          <p:cNvPr id="95" name="Text Placeholder 2"/>
          <p:cNvSpPr>
            <a:spLocks noGrp="1"/>
          </p:cNvSpPr>
          <p:nvPr>
            <p:ph idx="30" hasCustomPrompt="1"/>
          </p:nvPr>
        </p:nvSpPr>
        <p:spPr bwMode="auto">
          <a:xfrm>
            <a:off x="5066021" y="4535976"/>
            <a:ext cx="3605448" cy="23814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45" indent="0">
              <a:buNone/>
              <a:defRPr sz="1200"/>
            </a:lvl1pPr>
            <a:lvl2pPr marL="272231" indent="0">
              <a:buNone/>
              <a:defRPr/>
            </a:lvl2pPr>
            <a:lvl3pPr marL="538611" indent="0">
              <a:buNone/>
              <a:defRPr/>
            </a:lvl3pPr>
            <a:lvl4pPr marL="822562" indent="0">
              <a:buNone/>
              <a:defRPr/>
            </a:lvl4pPr>
            <a:lvl5pPr marL="1038545" indent="0">
              <a:buNone/>
              <a:defRPr/>
            </a:lvl5pPr>
          </a:lstStyle>
          <a:p>
            <a:pPr lvl="0"/>
            <a:r>
              <a:rPr lang="en-US" noProof="0"/>
              <a:t>+1 937.435.3870</a:t>
            </a:r>
          </a:p>
        </p:txBody>
      </p:sp>
      <p:sp>
        <p:nvSpPr>
          <p:cNvPr id="96" name="Text Placeholder 2"/>
          <p:cNvSpPr>
            <a:spLocks noGrp="1"/>
          </p:cNvSpPr>
          <p:nvPr>
            <p:ph idx="31" hasCustomPrompt="1"/>
          </p:nvPr>
        </p:nvSpPr>
        <p:spPr bwMode="auto">
          <a:xfrm>
            <a:off x="5066021" y="4806789"/>
            <a:ext cx="3605448" cy="2609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45" indent="0">
              <a:buNone/>
              <a:defRPr sz="1200"/>
            </a:lvl1pPr>
            <a:lvl2pPr marL="272231" indent="0">
              <a:buNone/>
              <a:defRPr/>
            </a:lvl2pPr>
            <a:lvl3pPr marL="538611" indent="0">
              <a:buNone/>
              <a:defRPr/>
            </a:lvl3pPr>
            <a:lvl4pPr marL="822562" indent="0">
              <a:buNone/>
              <a:defRPr/>
            </a:lvl4pPr>
            <a:lvl5pPr marL="1038545" indent="0">
              <a:buNone/>
              <a:defRPr/>
            </a:lvl5pPr>
          </a:lstStyle>
          <a:p>
            <a:pPr lvl="0"/>
            <a:r>
              <a:rPr lang="en-US" noProof="0"/>
              <a:t>info@gs1us.org</a:t>
            </a:r>
          </a:p>
        </p:txBody>
      </p:sp>
      <p:sp>
        <p:nvSpPr>
          <p:cNvPr id="97" name="TextBox 96"/>
          <p:cNvSpPr txBox="1"/>
          <p:nvPr userDrawn="1"/>
        </p:nvSpPr>
        <p:spPr>
          <a:xfrm>
            <a:off x="457205" y="5419168"/>
            <a:ext cx="6230127" cy="307328"/>
          </a:xfrm>
          <a:prstGeom prst="rect">
            <a:avLst/>
          </a:prstGeom>
          <a:noFill/>
        </p:spPr>
        <p:txBody>
          <a:bodyPr wrap="square" lIns="0" rtlCol="0">
            <a:spAutoFit/>
          </a:bodyPr>
          <a:lstStyle/>
          <a:p>
            <a:pPr marL="75595">
              <a:lnSpc>
                <a:spcPct val="110000"/>
              </a:lnSpc>
              <a:spcBef>
                <a:spcPts val="400"/>
              </a:spcBef>
            </a:pPr>
            <a:r>
              <a:rPr lang="en-US" sz="1400" b="1" noProof="0" dirty="0">
                <a:solidFill>
                  <a:schemeClr val="accent1"/>
                </a:solidFill>
              </a:rPr>
              <a:t>www.gs1us.org</a:t>
            </a:r>
            <a:endParaRPr lang="en-US" sz="1400" b="0" noProof="0" dirty="0">
              <a:solidFill>
                <a:schemeClr val="accent1"/>
              </a:solidFill>
            </a:endParaRPr>
          </a:p>
        </p:txBody>
      </p:sp>
    </p:spTree>
    <p:extLst>
      <p:ext uri="{BB962C8B-B14F-4D97-AF65-F5344CB8AC3E}">
        <p14:creationId xmlns:p14="http://schemas.microsoft.com/office/powerpoint/2010/main" val="28022888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Corporate Visual">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2"/>
          <p:cNvSpPr>
            <a:spLocks noGrp="1"/>
          </p:cNvSpPr>
          <p:nvPr>
            <p:ph type="title" hasCustomPrompt="1"/>
          </p:nvPr>
        </p:nvSpPr>
        <p:spPr>
          <a:xfrm>
            <a:off x="578617" y="2863617"/>
            <a:ext cx="6473961" cy="727163"/>
          </a:xfrm>
          <a:prstGeom prst="rect">
            <a:avLst/>
          </a:prstGeom>
        </p:spPr>
        <p:txBody>
          <a:bodyPr lIns="0" tIns="0" rIns="0" bIns="0" anchor="t" anchorCtr="0"/>
          <a:lstStyle>
            <a:lvl1pPr algn="l">
              <a:lnSpc>
                <a:spcPct val="100000"/>
              </a:lnSpc>
              <a:defRPr sz="1800" b="0" i="0" cap="none" spc="91" baseline="0">
                <a:solidFill>
                  <a:srgbClr val="FFFFFF"/>
                </a:solidFill>
                <a:latin typeface="Verdana"/>
                <a:cs typeface="Verdana"/>
              </a:defRPr>
            </a:lvl1pPr>
          </a:lstStyle>
          <a:p>
            <a:r>
              <a:rPr lang="en-GB" noProof="0"/>
              <a:t>Title of Presentation</a:t>
            </a:r>
            <a:br>
              <a:rPr lang="en-GB" noProof="0"/>
            </a:br>
            <a:r>
              <a:rPr lang="en-GB" noProof="0"/>
              <a:t>Second Line Title</a:t>
            </a:r>
          </a:p>
        </p:txBody>
      </p:sp>
      <p:sp>
        <p:nvSpPr>
          <p:cNvPr id="10" name="Text Placeholder 19"/>
          <p:cNvSpPr>
            <a:spLocks noGrp="1"/>
          </p:cNvSpPr>
          <p:nvPr>
            <p:ph type="body" sz="quarter" idx="11" hasCustomPrompt="1"/>
          </p:nvPr>
        </p:nvSpPr>
        <p:spPr>
          <a:xfrm>
            <a:off x="578621" y="3719459"/>
            <a:ext cx="6473955" cy="562237"/>
          </a:xfrm>
          <a:prstGeom prst="rect">
            <a:avLst/>
          </a:prstGeom>
        </p:spPr>
        <p:txBody>
          <a:bodyPr lIns="0" tIns="0" rIns="0" bIns="0"/>
          <a:lstStyle>
            <a:lvl1pPr marL="0" indent="0" algn="l">
              <a:buNone/>
              <a:defRPr sz="1200" b="0" i="0" cap="none" spc="91" baseline="0">
                <a:solidFill>
                  <a:srgbClr val="FFFFFF"/>
                </a:solidFill>
                <a:latin typeface="Verdana"/>
                <a:cs typeface="Verdana"/>
              </a:defRPr>
            </a:lvl1pPr>
          </a:lstStyle>
          <a:p>
            <a:pPr lvl="0"/>
            <a:r>
              <a:rPr lang="en-GB" noProof="0"/>
              <a:t>Click to Add Subtitle</a:t>
            </a:r>
          </a:p>
        </p:txBody>
      </p:sp>
      <p:cxnSp>
        <p:nvCxnSpPr>
          <p:cNvPr id="11" name="Straight Connector 10"/>
          <p:cNvCxnSpPr/>
          <p:nvPr userDrawn="1"/>
        </p:nvCxnSpPr>
        <p:spPr>
          <a:xfrm>
            <a:off x="575022" y="4401988"/>
            <a:ext cx="6469241" cy="344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9"/>
          <p:cNvSpPr>
            <a:spLocks noGrp="1"/>
          </p:cNvSpPr>
          <p:nvPr>
            <p:ph type="body" sz="quarter" idx="12" hasCustomPrompt="1"/>
          </p:nvPr>
        </p:nvSpPr>
        <p:spPr>
          <a:xfrm>
            <a:off x="589669" y="4544437"/>
            <a:ext cx="6462907" cy="521519"/>
          </a:xfrm>
          <a:prstGeom prst="rect">
            <a:avLst/>
          </a:prstGeom>
        </p:spPr>
        <p:txBody>
          <a:bodyPr lIns="0" tIns="0" rIns="0" bIns="0" anchor="b" anchorCtr="0"/>
          <a:lstStyle>
            <a:lvl1pPr marL="0" indent="0" algn="l">
              <a:lnSpc>
                <a:spcPct val="120000"/>
              </a:lnSpc>
              <a:buNone/>
              <a:defRPr sz="900" b="0" cap="none" spc="0" baseline="0">
                <a:solidFill>
                  <a:srgbClr val="FFFFFF"/>
                </a:solidFill>
                <a:latin typeface="Verdana"/>
                <a:cs typeface="Verdana"/>
              </a:defRPr>
            </a:lvl1pPr>
          </a:lstStyle>
          <a:p>
            <a:pPr lvl="0"/>
            <a:r>
              <a:rPr lang="en-GB" noProof="0"/>
              <a:t>Click to Add Presenter Name, Title, Company</a:t>
            </a:r>
          </a:p>
        </p:txBody>
      </p:sp>
      <p:sp>
        <p:nvSpPr>
          <p:cNvPr id="15" name="Text Placeholder 19"/>
          <p:cNvSpPr>
            <a:spLocks noGrp="1"/>
          </p:cNvSpPr>
          <p:nvPr>
            <p:ph type="body" sz="quarter" idx="14" hasCustomPrompt="1"/>
          </p:nvPr>
        </p:nvSpPr>
        <p:spPr>
          <a:xfrm>
            <a:off x="589648" y="5111689"/>
            <a:ext cx="6462925" cy="205052"/>
          </a:xfrm>
          <a:prstGeom prst="rect">
            <a:avLst/>
          </a:prstGeom>
        </p:spPr>
        <p:txBody>
          <a:bodyPr lIns="0" tIns="0" rIns="0" bIns="0"/>
          <a:lstStyle>
            <a:lvl1pPr marL="0" indent="0" algn="l">
              <a:buNone/>
              <a:defRPr sz="900" b="0" cap="none" spc="0" baseline="0">
                <a:solidFill>
                  <a:srgbClr val="FFFFFF"/>
                </a:solidFill>
                <a:latin typeface="Verdana"/>
                <a:cs typeface="Verdana"/>
              </a:defRPr>
            </a:lvl1pPr>
          </a:lstStyle>
          <a:p>
            <a:pPr lvl="0"/>
            <a:r>
              <a:rPr lang="en-GB" noProof="0"/>
              <a:t>Click to Add Date</a:t>
            </a:r>
          </a:p>
        </p:txBody>
      </p:sp>
    </p:spTree>
    <p:extLst>
      <p:ext uri="{BB962C8B-B14F-4D97-AF65-F5344CB8AC3E}">
        <p14:creationId xmlns:p14="http://schemas.microsoft.com/office/powerpoint/2010/main" val="3988067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57951" y="6356351"/>
            <a:ext cx="2057400" cy="365125"/>
          </a:xfrm>
          <a:prstGeom prst="rect">
            <a:avLst/>
          </a:prstGeom>
        </p:spPr>
        <p:txBody>
          <a:bodyPr/>
          <a:lstStyle>
            <a:lvl1pPr algn="r">
              <a:defRPr sz="1200" baseline="0">
                <a:solidFill>
                  <a:schemeClr val="accent6"/>
                </a:solidFill>
              </a:defRPr>
            </a:lvl1pPr>
          </a:lstStyle>
          <a:p>
            <a:fld id="{582A8885-3A3C-3340-8E57-41D43834A651}" type="slidenum">
              <a:rPr lang="en-US" smtClean="0"/>
              <a:pPr/>
              <a:t>‹#›</a:t>
            </a:fld>
            <a:endParaRPr lang="en-US" dirty="0"/>
          </a:p>
        </p:txBody>
      </p:sp>
      <p:sp>
        <p:nvSpPr>
          <p:cNvPr id="5" name="Content Placeholder 2"/>
          <p:cNvSpPr>
            <a:spLocks noGrp="1"/>
          </p:cNvSpPr>
          <p:nvPr>
            <p:ph idx="1"/>
          </p:nvPr>
        </p:nvSpPr>
        <p:spPr>
          <a:xfrm>
            <a:off x="616403" y="1637845"/>
            <a:ext cx="7886700" cy="3513819"/>
          </a:xfrm>
          <a:prstGeom prst="rect">
            <a:avLst/>
          </a:prstGeo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hasCustomPrompt="1"/>
          </p:nvPr>
        </p:nvSpPr>
        <p:spPr>
          <a:xfrm>
            <a:off x="616403" y="-103626"/>
            <a:ext cx="7886700" cy="1325563"/>
          </a:xfrm>
          <a:prstGeom prst="rect">
            <a:avLst/>
          </a:prstGeom>
        </p:spPr>
        <p:txBody>
          <a:bodyPr vert="horz" lIns="91440" tIns="45720" rIns="91440" bIns="45720" rtlCol="0" anchor="ctr">
            <a:normAutofit/>
          </a:bodyPr>
          <a:lstStyle>
            <a:lvl1pPr>
              <a:defRPr/>
            </a:lvl1pPr>
          </a:lstStyle>
          <a:p>
            <a:r>
              <a:rPr lang="en-US" dirty="0"/>
              <a:t>Header</a:t>
            </a:r>
          </a:p>
        </p:txBody>
      </p:sp>
    </p:spTree>
    <p:extLst>
      <p:ext uri="{BB962C8B-B14F-4D97-AF65-F5344CB8AC3E}">
        <p14:creationId xmlns:p14="http://schemas.microsoft.com/office/powerpoint/2010/main" val="16768322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616403" y="-103626"/>
            <a:ext cx="7886700" cy="1325563"/>
          </a:xfrm>
          <a:prstGeom prst="rect">
            <a:avLst/>
          </a:prstGeom>
        </p:spPr>
        <p:txBody>
          <a:bodyPr vert="horz" lIns="91440" tIns="45720" rIns="91440" bIns="45720" rtlCol="0" anchor="ctr">
            <a:normAutofit/>
          </a:bodyPr>
          <a:lstStyle>
            <a:lvl1pPr>
              <a:defRPr/>
            </a:lvl1pPr>
          </a:lstStyle>
          <a:p>
            <a:r>
              <a:rPr lang="en-US" dirty="0"/>
              <a:t>Header</a:t>
            </a:r>
          </a:p>
        </p:txBody>
      </p:sp>
      <p:sp>
        <p:nvSpPr>
          <p:cNvPr id="5" name="Slide Number Placeholder 5"/>
          <p:cNvSpPr>
            <a:spLocks noGrp="1"/>
          </p:cNvSpPr>
          <p:nvPr>
            <p:ph type="sldNum" sz="quarter" idx="12"/>
          </p:nvPr>
        </p:nvSpPr>
        <p:spPr>
          <a:xfrm>
            <a:off x="6457951" y="6356351"/>
            <a:ext cx="2057400" cy="365125"/>
          </a:xfrm>
          <a:prstGeom prst="rect">
            <a:avLst/>
          </a:prstGeom>
        </p:spPr>
        <p:txBody>
          <a:bodyPr/>
          <a:lstStyle>
            <a:lvl1pPr algn="r">
              <a:defRPr sz="1200" baseline="0">
                <a:solidFill>
                  <a:schemeClr val="accent6"/>
                </a:solidFill>
              </a:defRPr>
            </a:lvl1pPr>
          </a:lstStyle>
          <a:p>
            <a:fld id="{582A8885-3A3C-3340-8E57-41D43834A651}" type="slidenum">
              <a:rPr lang="en-US" smtClean="0"/>
              <a:pPr/>
              <a:t>‹#›</a:t>
            </a:fld>
            <a:endParaRPr lang="en-US" dirty="0"/>
          </a:p>
        </p:txBody>
      </p:sp>
      <p:sp>
        <p:nvSpPr>
          <p:cNvPr id="6" name="Content Placeholder 2"/>
          <p:cNvSpPr>
            <a:spLocks noGrp="1"/>
          </p:cNvSpPr>
          <p:nvPr>
            <p:ph idx="1"/>
          </p:nvPr>
        </p:nvSpPr>
        <p:spPr>
          <a:xfrm>
            <a:off x="616403" y="1637845"/>
            <a:ext cx="3669848" cy="3513819"/>
          </a:xfrm>
          <a:prstGeom prst="rect">
            <a:avLst/>
          </a:prstGeo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p:nvPr>
        </p:nvSpPr>
        <p:spPr>
          <a:xfrm>
            <a:off x="4829173" y="1637845"/>
            <a:ext cx="3673929" cy="3513819"/>
          </a:xfrm>
          <a:prstGeom prst="rect">
            <a:avLst/>
          </a:prstGeo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3282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6403" y="1650777"/>
            <a:ext cx="7886700" cy="3615187"/>
          </a:xfrm>
          <a:prstGeom prst="rect">
            <a:avLst/>
          </a:prstGeom>
        </p:spPr>
        <p:txBody>
          <a:bodyPr>
            <a:normAutofit/>
          </a:bodyPr>
          <a:lstStyle>
            <a:lvl1pPr marL="0" indent="0" algn="l">
              <a:buNone/>
              <a:defRPr sz="32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Content</a:t>
            </a:r>
          </a:p>
        </p:txBody>
      </p:sp>
      <p:sp>
        <p:nvSpPr>
          <p:cNvPr id="6" name="Slide Number Placeholder 5"/>
          <p:cNvSpPr>
            <a:spLocks noGrp="1"/>
          </p:cNvSpPr>
          <p:nvPr>
            <p:ph type="sldNum" sz="quarter" idx="12"/>
          </p:nvPr>
        </p:nvSpPr>
        <p:spPr>
          <a:xfrm>
            <a:off x="6457951" y="6356351"/>
            <a:ext cx="2057400" cy="365125"/>
          </a:xfrm>
          <a:prstGeom prst="rect">
            <a:avLst/>
          </a:prstGeom>
        </p:spPr>
        <p:txBody>
          <a:bodyPr/>
          <a:lstStyle>
            <a:lvl1pPr algn="r">
              <a:defRPr sz="1200" baseline="0">
                <a:solidFill>
                  <a:schemeClr val="accent6"/>
                </a:solidFill>
              </a:defRPr>
            </a:lvl1pPr>
          </a:lstStyle>
          <a:p>
            <a:fld id="{582A8885-3A3C-3340-8E57-41D43834A651}" type="slidenum">
              <a:rPr lang="en-US" smtClean="0"/>
              <a:pPr/>
              <a:t>‹#›</a:t>
            </a:fld>
            <a:endParaRPr lang="en-US" dirty="0"/>
          </a:p>
        </p:txBody>
      </p:sp>
      <p:sp>
        <p:nvSpPr>
          <p:cNvPr id="9" name="Title Placeholder 1"/>
          <p:cNvSpPr>
            <a:spLocks noGrp="1"/>
          </p:cNvSpPr>
          <p:nvPr>
            <p:ph type="title" hasCustomPrompt="1"/>
          </p:nvPr>
        </p:nvSpPr>
        <p:spPr>
          <a:xfrm>
            <a:off x="616403" y="-103626"/>
            <a:ext cx="7886700" cy="1325563"/>
          </a:xfrm>
          <a:prstGeom prst="rect">
            <a:avLst/>
          </a:prstGeom>
        </p:spPr>
        <p:txBody>
          <a:bodyPr vert="horz" lIns="91440" tIns="45720" rIns="91440" bIns="45720" rtlCol="0" anchor="ctr">
            <a:normAutofit/>
          </a:bodyPr>
          <a:lstStyle>
            <a:lvl1pPr>
              <a:defRPr/>
            </a:lvl1pPr>
          </a:lstStyle>
          <a:p>
            <a:r>
              <a:rPr lang="en-US" dirty="0"/>
              <a:t>Header</a:t>
            </a:r>
          </a:p>
        </p:txBody>
      </p:sp>
    </p:spTree>
    <p:extLst>
      <p:ext uri="{BB962C8B-B14F-4D97-AF65-F5344CB8AC3E}">
        <p14:creationId xmlns:p14="http://schemas.microsoft.com/office/powerpoint/2010/main" val="1010664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4" y="2288515"/>
            <a:ext cx="8044541" cy="371223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274320" indent="-274320">
              <a:buClr>
                <a:schemeClr val="accent6"/>
              </a:buClr>
              <a:defRPr/>
            </a:lvl1pPr>
            <a:lvl2pPr marL="548640" indent="-274320">
              <a:buClr>
                <a:schemeClr val="accent6"/>
              </a:buClr>
              <a:defRPr/>
            </a:lvl2pPr>
            <a:lvl3pPr indent="-274320">
              <a:buClr>
                <a:schemeClr val="accent6"/>
              </a:buClr>
              <a:defRPr/>
            </a:lvl3pPr>
            <a:lvl4pPr marL="1115568" indent="-274320">
              <a:buClr>
                <a:schemeClr val="accent6"/>
              </a:buClr>
              <a:defRPr/>
            </a:lvl4pPr>
            <a:lvl5pPr marL="1371600" indent="-274320">
              <a:buClr>
                <a:schemeClr val="accent6"/>
              </a:buClr>
              <a:defRPr/>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Text Placeholder 5"/>
          <p:cNvSpPr>
            <a:spLocks noGrp="1"/>
          </p:cNvSpPr>
          <p:nvPr>
            <p:ph type="body" sz="quarter" idx="11" hasCustomPrompt="1"/>
          </p:nvPr>
        </p:nvSpPr>
        <p:spPr>
          <a:xfrm>
            <a:off x="552764" y="1456332"/>
            <a:ext cx="8044137" cy="786823"/>
          </a:xfrm>
          <a:prstGeom prst="rect">
            <a:avLst/>
          </a:prstGeom>
        </p:spPr>
        <p:txBody>
          <a:bodyPr>
            <a:normAutofit/>
          </a:bodyPr>
          <a:lstStyle>
            <a:lvl1pPr marL="0" indent="0">
              <a:buFontTx/>
              <a:buNone/>
              <a:defRPr sz="2000" b="1" i="0" baseline="0">
                <a:solidFill>
                  <a:schemeClr val="accent6"/>
                </a:solidFill>
              </a:defRPr>
            </a:lvl1pPr>
          </a:lstStyle>
          <a:p>
            <a:pPr lvl="0"/>
            <a:r>
              <a:rPr lang="en-US" noProof="0"/>
              <a:t>Click to edit text. Main idea, quote, or phrase two lines and under may go in this text box. </a:t>
            </a:r>
          </a:p>
        </p:txBody>
      </p:sp>
      <p:sp>
        <p:nvSpPr>
          <p:cNvPr id="5" name="Slide Number Placeholder 4"/>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2" name="Title 1"/>
          <p:cNvSpPr>
            <a:spLocks noGrp="1"/>
          </p:cNvSpPr>
          <p:nvPr>
            <p:ph type="title" hasCustomPrompt="1"/>
          </p:nvPr>
        </p:nvSpPr>
        <p:spPr/>
        <p:txBody>
          <a:bodyPr/>
          <a:lstStyle/>
          <a:p>
            <a:r>
              <a:rPr lang="en-US" noProof="0"/>
              <a:t>Click to Edit Title</a:t>
            </a:r>
          </a:p>
        </p:txBody>
      </p:sp>
    </p:spTree>
    <p:extLst>
      <p:ext uri="{BB962C8B-B14F-4D97-AF65-F5344CB8AC3E}">
        <p14:creationId xmlns:p14="http://schemas.microsoft.com/office/powerpoint/2010/main" val="1199461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Title</a:t>
            </a:r>
          </a:p>
        </p:txBody>
      </p:sp>
      <p:sp>
        <p:nvSpPr>
          <p:cNvPr id="16" name="Text Placeholder 5"/>
          <p:cNvSpPr>
            <a:spLocks noGrp="1"/>
          </p:cNvSpPr>
          <p:nvPr>
            <p:ph type="body" sz="quarter" idx="15" hasCustomPrompt="1"/>
          </p:nvPr>
        </p:nvSpPr>
        <p:spPr>
          <a:xfrm>
            <a:off x="546018" y="1455430"/>
            <a:ext cx="3784756" cy="737544"/>
          </a:xfrm>
          <a:prstGeom prst="rect">
            <a:avLst/>
          </a:prstGeom>
        </p:spPr>
        <p:txBody>
          <a:bodyPr anchor="b" anchorCtr="0">
            <a:noAutofit/>
          </a:bodyPr>
          <a:lstStyle>
            <a:lvl1pPr marL="0" indent="0">
              <a:buFontTx/>
              <a:buNone/>
              <a:defRPr sz="2000" b="1" i="0"/>
            </a:lvl1pPr>
          </a:lstStyle>
          <a:p>
            <a:pPr lvl="0"/>
            <a:r>
              <a:rPr lang="en-US" noProof="0"/>
              <a:t>Click to edit heading</a:t>
            </a:r>
          </a:p>
        </p:txBody>
      </p:sp>
      <p:sp>
        <p:nvSpPr>
          <p:cNvPr id="18" name="Text Placeholder 12"/>
          <p:cNvSpPr>
            <a:spLocks noGrp="1"/>
          </p:cNvSpPr>
          <p:nvPr>
            <p:ph type="body" sz="quarter" idx="17" hasCustomPrompt="1"/>
          </p:nvPr>
        </p:nvSpPr>
        <p:spPr>
          <a:xfrm>
            <a:off x="547188" y="2233088"/>
            <a:ext cx="3780956" cy="3766995"/>
          </a:xfrm>
          <a:prstGeom prst="rect">
            <a:avLst/>
          </a:prstGeom>
        </p:spPr>
        <p:txBody>
          <a:bodyPr>
            <a:noAutofit/>
          </a:bodyPr>
          <a:lstStyle>
            <a:lvl1pPr marL="274320" indent="-274320">
              <a:lnSpc>
                <a:spcPct val="100000"/>
              </a:lnSpc>
              <a:buClr>
                <a:schemeClr val="accent6"/>
              </a:buClr>
              <a:defRPr sz="1500"/>
            </a:lvl1pPr>
            <a:lvl2pPr marL="548640" indent="-274320">
              <a:lnSpc>
                <a:spcPct val="100000"/>
              </a:lnSpc>
              <a:buClr>
                <a:schemeClr val="accent6"/>
              </a:buClr>
              <a:defRPr sz="1500"/>
            </a:lvl2pPr>
            <a:lvl3pPr indent="-274320">
              <a:lnSpc>
                <a:spcPct val="100000"/>
              </a:lnSpc>
              <a:buClr>
                <a:schemeClr val="accent6"/>
              </a:buClr>
              <a:defRPr sz="1500"/>
            </a:lvl3pPr>
            <a:lvl4pPr marL="1115568" indent="-274320">
              <a:lnSpc>
                <a:spcPct val="100000"/>
              </a:lnSpc>
              <a:buClr>
                <a:schemeClr val="accent6"/>
              </a:buClr>
              <a:defRPr sz="1500"/>
            </a:lvl4pPr>
            <a:lvl5pPr marL="1371600" indent="-274320">
              <a:lnSpc>
                <a:spcPct val="100000"/>
              </a:lnSpc>
              <a:buClr>
                <a:schemeClr val="accent6"/>
              </a:buClr>
              <a:defRPr sz="15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9"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2000" b="1" i="0"/>
            </a:lvl1pPr>
          </a:lstStyle>
          <a:p>
            <a:pPr lvl="0"/>
            <a:r>
              <a:rPr lang="en-US" noProof="0"/>
              <a:t>Click to edit heading</a:t>
            </a:r>
          </a:p>
        </p:txBody>
      </p:sp>
      <p:sp>
        <p:nvSpPr>
          <p:cNvPr id="10" name="Text Placeholder 12"/>
          <p:cNvSpPr>
            <a:spLocks noGrp="1"/>
          </p:cNvSpPr>
          <p:nvPr>
            <p:ph type="body" sz="quarter" idx="20" hasCustomPrompt="1"/>
          </p:nvPr>
        </p:nvSpPr>
        <p:spPr>
          <a:xfrm>
            <a:off x="4813734" y="2233088"/>
            <a:ext cx="3780956" cy="3766995"/>
          </a:xfrm>
          <a:prstGeom prst="rect">
            <a:avLst/>
          </a:prstGeom>
        </p:spPr>
        <p:txBody>
          <a:bodyPr>
            <a:noAutofit/>
          </a:bodyPr>
          <a:lstStyle>
            <a:lvl1pPr marL="274320" indent="-274320">
              <a:lnSpc>
                <a:spcPct val="100000"/>
              </a:lnSpc>
              <a:buClr>
                <a:schemeClr val="accent6"/>
              </a:buClr>
              <a:defRPr sz="1500"/>
            </a:lvl1pPr>
            <a:lvl2pPr marL="548640" indent="-274320">
              <a:lnSpc>
                <a:spcPct val="100000"/>
              </a:lnSpc>
              <a:buClr>
                <a:schemeClr val="accent6"/>
              </a:buClr>
              <a:defRPr sz="1500"/>
            </a:lvl2pPr>
            <a:lvl3pPr indent="-274320">
              <a:lnSpc>
                <a:spcPct val="100000"/>
              </a:lnSpc>
              <a:buClr>
                <a:schemeClr val="accent6"/>
              </a:buClr>
              <a:defRPr sz="1500"/>
            </a:lvl3pPr>
            <a:lvl4pPr marL="1115568" indent="-274320">
              <a:lnSpc>
                <a:spcPct val="100000"/>
              </a:lnSpc>
              <a:buClr>
                <a:schemeClr val="accent6"/>
              </a:buClr>
              <a:defRPr sz="1500"/>
            </a:lvl4pPr>
            <a:lvl5pPr marL="1371600" indent="-274320">
              <a:lnSpc>
                <a:spcPct val="100000"/>
              </a:lnSpc>
              <a:buClr>
                <a:schemeClr val="accent6"/>
              </a:buClr>
              <a:defRPr sz="15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325124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2000" b="1" i="0"/>
            </a:lvl1pPr>
          </a:lstStyle>
          <a:p>
            <a:pPr lvl="0"/>
            <a:r>
              <a:rPr lang="en-US" noProof="0"/>
              <a:t>Click to edit heading</a:t>
            </a:r>
          </a:p>
        </p:txBody>
      </p:sp>
      <p:sp>
        <p:nvSpPr>
          <p:cNvPr id="14"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marL="274320" indent="-274320">
              <a:lnSpc>
                <a:spcPct val="100000"/>
              </a:lnSpc>
              <a:buClr>
                <a:schemeClr val="accent6"/>
              </a:buClr>
              <a:defRPr sz="1500"/>
            </a:lvl1pPr>
            <a:lvl2pPr marL="548640" indent="-274320">
              <a:lnSpc>
                <a:spcPct val="100000"/>
              </a:lnSpc>
              <a:buClr>
                <a:schemeClr val="accent6"/>
              </a:buClr>
              <a:defRPr sz="1500"/>
            </a:lvl2pPr>
            <a:lvl3pPr indent="-274320">
              <a:lnSpc>
                <a:spcPct val="100000"/>
              </a:lnSpc>
              <a:buClr>
                <a:schemeClr val="accent6"/>
              </a:buClr>
              <a:defRPr sz="1500"/>
            </a:lvl3pPr>
            <a:lvl4pPr marL="1115568" indent="-274320">
              <a:lnSpc>
                <a:spcPct val="100000"/>
              </a:lnSpc>
              <a:buClr>
                <a:schemeClr val="accent6"/>
              </a:buClr>
              <a:defRPr sz="1500"/>
            </a:lvl4pPr>
            <a:lvl5pPr marL="1371600" indent="-274320">
              <a:lnSpc>
                <a:spcPct val="100000"/>
              </a:lnSpc>
              <a:buClr>
                <a:schemeClr val="accent6"/>
              </a:buClr>
              <a:defRPr sz="15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Picture Placeholder 4"/>
          <p:cNvSpPr>
            <a:spLocks noGrp="1"/>
          </p:cNvSpPr>
          <p:nvPr>
            <p:ph type="pic" sz="quarter" idx="21" hasCustomPrompt="1"/>
          </p:nvPr>
        </p:nvSpPr>
        <p:spPr>
          <a:xfrm>
            <a:off x="4818525" y="1555313"/>
            <a:ext cx="3786598" cy="4298259"/>
          </a:xfrm>
          <a:prstGeom prst="rect">
            <a:avLst/>
          </a:prstGeom>
        </p:spPr>
        <p:txBody>
          <a:bodyPr anchor="t" anchorCtr="0">
            <a:normAutofit/>
          </a:bodyPr>
          <a:lstStyle>
            <a:lvl1pPr marL="0" indent="0">
              <a:buNone/>
              <a:defRPr sz="1400">
                <a:solidFill>
                  <a:schemeClr val="bg2"/>
                </a:solidFill>
              </a:defRPr>
            </a:lvl1pPr>
          </a:lstStyle>
          <a:p>
            <a:r>
              <a:rPr lang="en-US" noProof="0" dirty="0"/>
              <a:t>Photo Here </a:t>
            </a:r>
          </a:p>
        </p:txBody>
      </p:sp>
    </p:spTree>
    <p:extLst>
      <p:ext uri="{BB962C8B-B14F-4D97-AF65-F5344CB8AC3E}">
        <p14:creationId xmlns:p14="http://schemas.microsoft.com/office/powerpoint/2010/main" val="25651480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9.png"/><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0.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5.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9.png"/><Relationship Id="rId5" Type="http://schemas.openxmlformats.org/officeDocument/2006/relationships/slideLayout" Target="../slideLayouts/slideLayout18.xml"/><Relationship Id="rId10" Type="http://schemas.openxmlformats.org/officeDocument/2006/relationships/theme" Target="../theme/theme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5.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10.png"/><Relationship Id="rId5" Type="http://schemas.openxmlformats.org/officeDocument/2006/relationships/slideLayout" Target="../slideLayouts/slideLayout27.xml"/><Relationship Id="rId10" Type="http://schemas.openxmlformats.org/officeDocument/2006/relationships/image" Target="../media/image9.png"/><Relationship Id="rId4" Type="http://schemas.openxmlformats.org/officeDocument/2006/relationships/slideLayout" Target="../slideLayouts/slideLayout2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10.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16.png"/><Relationship Id="rId5" Type="http://schemas.openxmlformats.org/officeDocument/2006/relationships/slideLayout" Target="../slideLayouts/slideLayout35.xml"/><Relationship Id="rId10" Type="http://schemas.openxmlformats.org/officeDocument/2006/relationships/image" Target="../media/image9.png"/><Relationship Id="rId4" Type="http://schemas.openxmlformats.org/officeDocument/2006/relationships/slideLayout" Target="../slideLayouts/slideLayout3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10.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18.png"/><Relationship Id="rId5" Type="http://schemas.openxmlformats.org/officeDocument/2006/relationships/slideLayout" Target="../slideLayouts/slideLayout43.xml"/><Relationship Id="rId10" Type="http://schemas.openxmlformats.org/officeDocument/2006/relationships/image" Target="../media/image9.png"/><Relationship Id="rId4" Type="http://schemas.openxmlformats.org/officeDocument/2006/relationships/slideLayout" Target="../slideLayouts/slideLayout42.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image" Target="../media/image15.pn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image" Target="../media/image10.png"/><Relationship Id="rId5" Type="http://schemas.openxmlformats.org/officeDocument/2006/relationships/slideLayout" Target="../slideLayouts/slideLayout51.xml"/><Relationship Id="rId10" Type="http://schemas.openxmlformats.org/officeDocument/2006/relationships/image" Target="../media/image9.png"/><Relationship Id="rId4" Type="http://schemas.openxmlformats.org/officeDocument/2006/relationships/slideLayout" Target="../slideLayouts/slideLayout50.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8.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20.pn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image" Target="../media/image1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582900" y="881788"/>
            <a:ext cx="2714396" cy="798172"/>
          </a:xfrm>
          <a:prstGeom prst="rect">
            <a:avLst/>
          </a:prstGeom>
        </p:spPr>
      </p:pic>
      <p:pic>
        <p:nvPicPr>
          <p:cNvPr id="9" name="Picture 8" descr="14GSGL0011_D08_PPT_Cover_Global-Language-of-Business.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5933" y="1285420"/>
            <a:ext cx="1911160" cy="103635"/>
          </a:xfrm>
          <a:prstGeom prst="rect">
            <a:avLst/>
          </a:prstGeom>
        </p:spPr>
      </p:pic>
    </p:spTree>
    <p:extLst>
      <p:ext uri="{BB962C8B-B14F-4D97-AF65-F5344CB8AC3E}">
        <p14:creationId xmlns:p14="http://schemas.microsoft.com/office/powerpoint/2010/main" val="33874742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697750" y="219455"/>
            <a:ext cx="923544" cy="923544"/>
          </a:xfrm>
          <a:prstGeom prst="rect">
            <a:avLst/>
          </a:prstGeom>
        </p:spPr>
      </p:pic>
      <p:sp>
        <p:nvSpPr>
          <p:cNvPr id="1026" name="Title Placeholder 1"/>
          <p:cNvSpPr>
            <a:spLocks noGrp="1"/>
          </p:cNvSpPr>
          <p:nvPr>
            <p:ph type="title"/>
          </p:nvPr>
        </p:nvSpPr>
        <p:spPr bwMode="auto">
          <a:xfrm>
            <a:off x="546100" y="230190"/>
            <a:ext cx="7073901" cy="912811"/>
          </a:xfrm>
          <a:prstGeom prst="rect">
            <a:avLst/>
          </a:prstGeom>
          <a:noFill/>
          <a:ln>
            <a:noFill/>
          </a:ln>
          <a:extLst/>
        </p:spPr>
        <p:txBody>
          <a:bodyPr vert="horz" wrap="square" lIns="0" tIns="45716" rIns="91431" bIns="45716" numCol="1" anchor="ctr" anchorCtr="0" compatLnSpc="1">
            <a:prstTxWarp prst="textNoShape">
              <a:avLst/>
            </a:prstTxWarp>
          </a:bodyPr>
          <a:lstStyle/>
          <a:p>
            <a:pPr lvl="0"/>
            <a:r>
              <a:rPr lang="en-US" noProof="0"/>
              <a:t>Click to Edit Title</a:t>
            </a:r>
          </a:p>
        </p:txBody>
      </p:sp>
      <p:sp>
        <p:nvSpPr>
          <p:cNvPr id="15" name="Text Placeholder 19"/>
          <p:cNvSpPr txBox="1">
            <a:spLocks/>
          </p:cNvSpPr>
          <p:nvPr/>
        </p:nvSpPr>
        <p:spPr>
          <a:xfrm>
            <a:off x="5555891" y="6414714"/>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US" sz="600" noProof="0" dirty="0">
                <a:solidFill>
                  <a:srgbClr val="454545"/>
                </a:solidFill>
              </a:rPr>
              <a:t>© </a:t>
            </a:r>
            <a:r>
              <a:rPr lang="en-US" sz="600" b="0" i="0" u="none" strike="noStrike" kern="1200" cap="none" spc="0" baseline="0" dirty="0">
                <a:solidFill>
                  <a:schemeClr val="tx1"/>
                </a:solidFill>
                <a:latin typeface="Verdana"/>
                <a:ea typeface="ＭＳ Ｐゴシック" charset="0"/>
                <a:cs typeface="Verdana"/>
              </a:rPr>
              <a:t>2019 GS1 US All Rights Reserved </a:t>
            </a:r>
            <a:endParaRPr lang="en-US" sz="600" noProof="0" dirty="0">
              <a:solidFill>
                <a:srgbClr val="454545"/>
              </a:solidFill>
            </a:endParaRPr>
          </a:p>
        </p:txBody>
      </p:sp>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9244" y="6243043"/>
            <a:ext cx="1511999" cy="444605"/>
          </a:xfrm>
          <a:prstGeom prst="rect">
            <a:avLst/>
          </a:prstGeom>
        </p:spPr>
      </p:pic>
      <p:sp>
        <p:nvSpPr>
          <p:cNvPr id="7" name="Slide Number Placeholder 9"/>
          <p:cNvSpPr>
            <a:spLocks noGrp="1"/>
          </p:cNvSpPr>
          <p:nvPr>
            <p:ph type="sldNum" sz="quarter" idx="4"/>
          </p:nvPr>
        </p:nvSpPr>
        <p:spPr>
          <a:xfrm>
            <a:off x="8356552" y="6350405"/>
            <a:ext cx="247535" cy="200260"/>
          </a:xfrm>
          <a:prstGeom prst="rect">
            <a:avLst/>
          </a:prstGeom>
        </p:spPr>
        <p:txBody>
          <a:bodyPr vert="horz" wrap="square" lIns="0" tIns="0" rIns="0" bIns="0" numCol="1" anchor="ctr" anchorCtr="0" compatLnSpc="1">
            <a:prstTxWarp prst="textNoShape">
              <a:avLst/>
            </a:prstTxWarp>
          </a:bodyPr>
          <a:lstStyle>
            <a:lvl1pPr algn="r">
              <a:defRPr sz="800" smtClean="0">
                <a:solidFill>
                  <a:srgbClr val="454545"/>
                </a:solidFill>
                <a:latin typeface="Verdana"/>
                <a:cs typeface="Verdana"/>
              </a:defRPr>
            </a:lvl1p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9" name="Rectangle 8"/>
          <p:cNvSpPr/>
          <p:nvPr/>
        </p:nvSpPr>
        <p:spPr>
          <a:xfrm>
            <a:off x="539629" y="1251598"/>
            <a:ext cx="8068760" cy="64706"/>
          </a:xfrm>
          <a:prstGeom prst="rect">
            <a:avLst/>
          </a:prstGeom>
          <a:solidFill>
            <a:srgbClr val="BF83B9"/>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noProof="0" dirty="0"/>
          </a:p>
        </p:txBody>
      </p:sp>
    </p:spTree>
    <p:extLst>
      <p:ext uri="{BB962C8B-B14F-4D97-AF65-F5344CB8AC3E}">
        <p14:creationId xmlns:p14="http://schemas.microsoft.com/office/powerpoint/2010/main" val="276450086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p:hf hdr="0" ftr="0" dt="0"/>
  <p:txStyles>
    <p:titleStyle>
      <a:lvl1pPr algn="l" defTabSz="45715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5" rtl="0" eaLnBrk="1" latinLnBrk="0" hangingPunct="1">
        <a:defRPr sz="1800" kern="1200">
          <a:solidFill>
            <a:schemeClr val="tx1"/>
          </a:solidFill>
          <a:latin typeface="+mn-lt"/>
          <a:ea typeface="+mn-ea"/>
          <a:cs typeface="+mn-cs"/>
        </a:defRPr>
      </a:lvl1pPr>
      <a:lvl2pPr marL="457155" algn="l" defTabSz="457155" rtl="0" eaLnBrk="1" latinLnBrk="0" hangingPunct="1">
        <a:defRPr sz="1800" kern="1200">
          <a:solidFill>
            <a:schemeClr val="tx1"/>
          </a:solidFill>
          <a:latin typeface="+mn-lt"/>
          <a:ea typeface="+mn-ea"/>
          <a:cs typeface="+mn-cs"/>
        </a:defRPr>
      </a:lvl2pPr>
      <a:lvl3pPr marL="914310" algn="l" defTabSz="457155" rtl="0" eaLnBrk="1" latinLnBrk="0" hangingPunct="1">
        <a:defRPr sz="1800" kern="1200">
          <a:solidFill>
            <a:schemeClr val="tx1"/>
          </a:solidFill>
          <a:latin typeface="+mn-lt"/>
          <a:ea typeface="+mn-ea"/>
          <a:cs typeface="+mn-cs"/>
        </a:defRPr>
      </a:lvl3pPr>
      <a:lvl4pPr marL="1371466" algn="l" defTabSz="457155" rtl="0" eaLnBrk="1" latinLnBrk="0" hangingPunct="1">
        <a:defRPr sz="1800" kern="1200">
          <a:solidFill>
            <a:schemeClr val="tx1"/>
          </a:solidFill>
          <a:latin typeface="+mn-lt"/>
          <a:ea typeface="+mn-ea"/>
          <a:cs typeface="+mn-cs"/>
        </a:defRPr>
      </a:lvl4pPr>
      <a:lvl5pPr marL="1828622" algn="l" defTabSz="457155" rtl="0" eaLnBrk="1" latinLnBrk="0" hangingPunct="1">
        <a:defRPr sz="1800" kern="1200">
          <a:solidFill>
            <a:schemeClr val="tx1"/>
          </a:solidFill>
          <a:latin typeface="+mn-lt"/>
          <a:ea typeface="+mn-ea"/>
          <a:cs typeface="+mn-cs"/>
        </a:defRPr>
      </a:lvl5pPr>
      <a:lvl6pPr marL="2285777" algn="l" defTabSz="457155" rtl="0" eaLnBrk="1" latinLnBrk="0" hangingPunct="1">
        <a:defRPr sz="1800" kern="1200">
          <a:solidFill>
            <a:schemeClr val="tx1"/>
          </a:solidFill>
          <a:latin typeface="+mn-lt"/>
          <a:ea typeface="+mn-ea"/>
          <a:cs typeface="+mn-cs"/>
        </a:defRPr>
      </a:lvl6pPr>
      <a:lvl7pPr marL="2742932" algn="l" defTabSz="457155" rtl="0" eaLnBrk="1" latinLnBrk="0" hangingPunct="1">
        <a:defRPr sz="1800" kern="1200">
          <a:solidFill>
            <a:schemeClr val="tx1"/>
          </a:solidFill>
          <a:latin typeface="+mn-lt"/>
          <a:ea typeface="+mn-ea"/>
          <a:cs typeface="+mn-cs"/>
        </a:defRPr>
      </a:lvl7pPr>
      <a:lvl8pPr marL="3200087" algn="l" defTabSz="457155" rtl="0" eaLnBrk="1" latinLnBrk="0" hangingPunct="1">
        <a:defRPr sz="1800" kern="1200">
          <a:solidFill>
            <a:schemeClr val="tx1"/>
          </a:solidFill>
          <a:latin typeface="+mn-lt"/>
          <a:ea typeface="+mn-ea"/>
          <a:cs typeface="+mn-cs"/>
        </a:defRPr>
      </a:lvl8pPr>
      <a:lvl9pPr marL="3657243" algn="l" defTabSz="45715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697750" y="219455"/>
            <a:ext cx="923544" cy="923544"/>
          </a:xfrm>
          <a:prstGeom prst="rect">
            <a:avLst/>
          </a:prstGeom>
        </p:spPr>
      </p:pic>
      <p:sp>
        <p:nvSpPr>
          <p:cNvPr id="1026" name="Title Placeholder 1"/>
          <p:cNvSpPr>
            <a:spLocks noGrp="1"/>
          </p:cNvSpPr>
          <p:nvPr>
            <p:ph type="title"/>
          </p:nvPr>
        </p:nvSpPr>
        <p:spPr bwMode="auto">
          <a:xfrm>
            <a:off x="546099" y="230188"/>
            <a:ext cx="7073901" cy="912811"/>
          </a:xfrm>
          <a:prstGeom prst="rect">
            <a:avLst/>
          </a:prstGeom>
          <a:noFill/>
          <a:ln>
            <a:noFill/>
          </a:ln>
          <a:extLst/>
        </p:spPr>
        <p:txBody>
          <a:bodyPr vert="horz" wrap="square" lIns="0" tIns="45716" rIns="91431" bIns="45716" numCol="1" anchor="ctr" anchorCtr="0" compatLnSpc="1">
            <a:prstTxWarp prst="textNoShape">
              <a:avLst/>
            </a:prstTxWarp>
          </a:bodyPr>
          <a:lstStyle/>
          <a:p>
            <a:pPr lvl="0"/>
            <a:r>
              <a:rPr lang="en-US" noProof="0"/>
              <a:t>Click to Edit Title</a:t>
            </a:r>
          </a:p>
        </p:txBody>
      </p:sp>
      <p:sp>
        <p:nvSpPr>
          <p:cNvPr id="15" name="Text Placeholder 19"/>
          <p:cNvSpPr txBox="1">
            <a:spLocks/>
          </p:cNvSpPr>
          <p:nvPr/>
        </p:nvSpPr>
        <p:spPr>
          <a:xfrm>
            <a:off x="5555890" y="6414712"/>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US" noProof="0" dirty="0">
                <a:solidFill>
                  <a:srgbClr val="454545"/>
                </a:solidFill>
              </a:rPr>
              <a:t>© </a:t>
            </a:r>
            <a:r>
              <a:rPr lang="en-US" sz="600" b="0" i="0" u="none" strike="noStrike" kern="1200" cap="none" spc="0" baseline="0" dirty="0">
                <a:solidFill>
                  <a:schemeClr val="tx1"/>
                </a:solidFill>
                <a:latin typeface="Verdana"/>
                <a:ea typeface="ＭＳ Ｐゴシック" charset="0"/>
                <a:cs typeface="Verdana"/>
              </a:rPr>
              <a:t>2019 GS1 US All Rights Reserved </a:t>
            </a:r>
            <a:endParaRPr lang="en-US" noProof="0" dirty="0">
              <a:solidFill>
                <a:srgbClr val="454545"/>
              </a:solidFill>
            </a:endParaRPr>
          </a:p>
        </p:txBody>
      </p:sp>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9243" y="6243041"/>
            <a:ext cx="1511999" cy="444605"/>
          </a:xfrm>
          <a:prstGeom prst="rect">
            <a:avLst/>
          </a:prstGeom>
        </p:spPr>
      </p:pic>
      <p:sp>
        <p:nvSpPr>
          <p:cNvPr id="7" name="Slide Number Placeholder 9"/>
          <p:cNvSpPr>
            <a:spLocks noGrp="1"/>
          </p:cNvSpPr>
          <p:nvPr>
            <p:ph type="sldNum" sz="quarter" idx="4"/>
          </p:nvPr>
        </p:nvSpPr>
        <p:spPr>
          <a:xfrm>
            <a:off x="8356551" y="6350405"/>
            <a:ext cx="247535" cy="200260"/>
          </a:xfrm>
          <a:prstGeom prst="rect">
            <a:avLst/>
          </a:prstGeom>
        </p:spPr>
        <p:txBody>
          <a:bodyPr vert="horz" wrap="square" lIns="0" tIns="0" rIns="0" bIns="0" numCol="1" anchor="ctr" anchorCtr="0" compatLnSpc="1">
            <a:prstTxWarp prst="textNoShape">
              <a:avLst/>
            </a:prstTxWarp>
          </a:bodyPr>
          <a:lstStyle>
            <a:lvl1pPr algn="r">
              <a:defRPr sz="800" smtClean="0">
                <a:solidFill>
                  <a:srgbClr val="454545"/>
                </a:solidFill>
                <a:latin typeface="Verdana"/>
                <a:cs typeface="Verdana"/>
              </a:defRPr>
            </a:lvl1p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9" name="Rectangle 8"/>
          <p:cNvSpPr/>
          <p:nvPr/>
        </p:nvSpPr>
        <p:spPr>
          <a:xfrm>
            <a:off x="539628" y="1251598"/>
            <a:ext cx="8068760" cy="64706"/>
          </a:xfrm>
          <a:prstGeom prst="rect">
            <a:avLst/>
          </a:prstGeom>
          <a:solidFill>
            <a:srgbClr val="BF83B9"/>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37163696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Lst>
  <p:hf hdr="0" ftr="0" dt="0"/>
  <p:txStyles>
    <p:titleStyle>
      <a:lvl1pPr algn="l" defTabSz="45715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5" rtl="0" eaLnBrk="1" latinLnBrk="0" hangingPunct="1">
        <a:defRPr sz="1800" kern="1200">
          <a:solidFill>
            <a:schemeClr val="tx1"/>
          </a:solidFill>
          <a:latin typeface="+mn-lt"/>
          <a:ea typeface="+mn-ea"/>
          <a:cs typeface="+mn-cs"/>
        </a:defRPr>
      </a:lvl1pPr>
      <a:lvl2pPr marL="457155" algn="l" defTabSz="457155" rtl="0" eaLnBrk="1" latinLnBrk="0" hangingPunct="1">
        <a:defRPr sz="1800" kern="1200">
          <a:solidFill>
            <a:schemeClr val="tx1"/>
          </a:solidFill>
          <a:latin typeface="+mn-lt"/>
          <a:ea typeface="+mn-ea"/>
          <a:cs typeface="+mn-cs"/>
        </a:defRPr>
      </a:lvl2pPr>
      <a:lvl3pPr marL="914310" algn="l" defTabSz="457155" rtl="0" eaLnBrk="1" latinLnBrk="0" hangingPunct="1">
        <a:defRPr sz="1800" kern="1200">
          <a:solidFill>
            <a:schemeClr val="tx1"/>
          </a:solidFill>
          <a:latin typeface="+mn-lt"/>
          <a:ea typeface="+mn-ea"/>
          <a:cs typeface="+mn-cs"/>
        </a:defRPr>
      </a:lvl3pPr>
      <a:lvl4pPr marL="1371466" algn="l" defTabSz="457155" rtl="0" eaLnBrk="1" latinLnBrk="0" hangingPunct="1">
        <a:defRPr sz="1800" kern="1200">
          <a:solidFill>
            <a:schemeClr val="tx1"/>
          </a:solidFill>
          <a:latin typeface="+mn-lt"/>
          <a:ea typeface="+mn-ea"/>
          <a:cs typeface="+mn-cs"/>
        </a:defRPr>
      </a:lvl4pPr>
      <a:lvl5pPr marL="1828622" algn="l" defTabSz="457155" rtl="0" eaLnBrk="1" latinLnBrk="0" hangingPunct="1">
        <a:defRPr sz="1800" kern="1200">
          <a:solidFill>
            <a:schemeClr val="tx1"/>
          </a:solidFill>
          <a:latin typeface="+mn-lt"/>
          <a:ea typeface="+mn-ea"/>
          <a:cs typeface="+mn-cs"/>
        </a:defRPr>
      </a:lvl5pPr>
      <a:lvl6pPr marL="2285777" algn="l" defTabSz="457155" rtl="0" eaLnBrk="1" latinLnBrk="0" hangingPunct="1">
        <a:defRPr sz="1800" kern="1200">
          <a:solidFill>
            <a:schemeClr val="tx1"/>
          </a:solidFill>
          <a:latin typeface="+mn-lt"/>
          <a:ea typeface="+mn-ea"/>
          <a:cs typeface="+mn-cs"/>
        </a:defRPr>
      </a:lvl6pPr>
      <a:lvl7pPr marL="2742932" algn="l" defTabSz="457155" rtl="0" eaLnBrk="1" latinLnBrk="0" hangingPunct="1">
        <a:defRPr sz="1800" kern="1200">
          <a:solidFill>
            <a:schemeClr val="tx1"/>
          </a:solidFill>
          <a:latin typeface="+mn-lt"/>
          <a:ea typeface="+mn-ea"/>
          <a:cs typeface="+mn-cs"/>
        </a:defRPr>
      </a:lvl7pPr>
      <a:lvl8pPr marL="3200087" algn="l" defTabSz="457155" rtl="0" eaLnBrk="1" latinLnBrk="0" hangingPunct="1">
        <a:defRPr sz="1800" kern="1200">
          <a:solidFill>
            <a:schemeClr val="tx1"/>
          </a:solidFill>
          <a:latin typeface="+mn-lt"/>
          <a:ea typeface="+mn-ea"/>
          <a:cs typeface="+mn-cs"/>
        </a:defRPr>
      </a:lvl8pPr>
      <a:lvl9pPr marL="3657243" algn="l" defTabSz="45715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6099" y="230188"/>
            <a:ext cx="7073901" cy="912811"/>
          </a:xfrm>
          <a:prstGeom prst="rect">
            <a:avLst/>
          </a:prstGeom>
          <a:noFill/>
          <a:ln>
            <a:noFill/>
          </a:ln>
          <a:extLst/>
        </p:spPr>
        <p:txBody>
          <a:bodyPr vert="horz" wrap="square" lIns="0" tIns="45716" rIns="91431" bIns="45716" numCol="1" anchor="ctr" anchorCtr="0" compatLnSpc="1">
            <a:prstTxWarp prst="textNoShape">
              <a:avLst/>
            </a:prstTxWarp>
          </a:bodyPr>
          <a:lstStyle/>
          <a:p>
            <a:pPr lvl="0"/>
            <a:r>
              <a:rPr lang="en-US" noProof="0"/>
              <a:t>Click to Edit Title</a:t>
            </a:r>
          </a:p>
        </p:txBody>
      </p:sp>
      <p:sp>
        <p:nvSpPr>
          <p:cNvPr id="15" name="Text Placeholder 19"/>
          <p:cNvSpPr txBox="1">
            <a:spLocks/>
          </p:cNvSpPr>
          <p:nvPr/>
        </p:nvSpPr>
        <p:spPr>
          <a:xfrm>
            <a:off x="5555890" y="6414712"/>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F26334"/>
              </a:buClr>
            </a:pPr>
            <a:r>
              <a:rPr lang="en-US" dirty="0">
                <a:solidFill>
                  <a:srgbClr val="454545"/>
                </a:solidFill>
              </a:rPr>
              <a:t>© 2019 GS1 US All Rights Reserved </a:t>
            </a:r>
          </a:p>
        </p:txBody>
      </p:sp>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9243" y="6243041"/>
            <a:ext cx="1511999" cy="444605"/>
          </a:xfrm>
          <a:prstGeom prst="rect">
            <a:avLst/>
          </a:prstGeom>
        </p:spPr>
      </p:pic>
      <p:sp>
        <p:nvSpPr>
          <p:cNvPr id="7" name="Slide Number Placeholder 9"/>
          <p:cNvSpPr>
            <a:spLocks noGrp="1"/>
          </p:cNvSpPr>
          <p:nvPr>
            <p:ph type="sldNum" sz="quarter" idx="4"/>
          </p:nvPr>
        </p:nvSpPr>
        <p:spPr>
          <a:xfrm>
            <a:off x="8356551" y="6350405"/>
            <a:ext cx="247535" cy="200260"/>
          </a:xfrm>
          <a:prstGeom prst="rect">
            <a:avLst/>
          </a:prstGeom>
        </p:spPr>
        <p:txBody>
          <a:bodyPr vert="horz" wrap="square" lIns="0" tIns="0" rIns="0" bIns="0" numCol="1" anchor="ctr" anchorCtr="0" compatLnSpc="1">
            <a:prstTxWarp prst="textNoShape">
              <a:avLst/>
            </a:prstTxWarp>
          </a:bodyPr>
          <a:lstStyle>
            <a:lvl1pPr algn="r">
              <a:defRPr sz="800" smtClean="0">
                <a:solidFill>
                  <a:srgbClr val="454545"/>
                </a:solidFill>
                <a:latin typeface="Verdana"/>
                <a:cs typeface="Verdana"/>
              </a:defRPr>
            </a:lvl1pPr>
          </a:lstStyle>
          <a:p>
            <a:pPr defTabSz="914310" fontAlgn="base">
              <a:spcAft>
                <a:spcPct val="0"/>
              </a:spcAft>
              <a:defRPr/>
            </a:pPr>
            <a:fld id="{4472AB7F-E8D0-4874-A9B8-335B68DC5F05}" type="slidenum">
              <a:rPr lang="en-US"/>
              <a:pPr defTabSz="914310" fontAlgn="base">
                <a:spcAft>
                  <a:spcPct val="0"/>
                </a:spcAft>
                <a:defRPr/>
              </a:pPr>
              <a:t>‹#›</a:t>
            </a:fld>
            <a:endParaRPr lang="en-US" dirty="0"/>
          </a:p>
        </p:txBody>
      </p:sp>
      <p:sp>
        <p:nvSpPr>
          <p:cNvPr id="8" name="Rectangle 7"/>
          <p:cNvSpPr>
            <a:spLocks noChangeAspect="1"/>
          </p:cNvSpPr>
          <p:nvPr/>
        </p:nvSpPr>
        <p:spPr>
          <a:xfrm>
            <a:off x="7694642" y="220422"/>
            <a:ext cx="923584" cy="923584"/>
          </a:xfrm>
          <a:prstGeom prst="rect">
            <a:avLst/>
          </a:prstGeom>
          <a:blipFill rotWithShape="1">
            <a:blip r:embed="rId12"/>
            <a:stretch>
              <a:fillRect/>
            </a:stretch>
          </a:blip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10"/>
            <a:endParaRPr lang="en-US" sz="1200" dirty="0">
              <a:solidFill>
                <a:srgbClr val="888B8D"/>
              </a:solidFill>
            </a:endParaRPr>
          </a:p>
        </p:txBody>
      </p:sp>
      <p:sp>
        <p:nvSpPr>
          <p:cNvPr id="9" name="Rectangle 8"/>
          <p:cNvSpPr/>
          <p:nvPr/>
        </p:nvSpPr>
        <p:spPr>
          <a:xfrm>
            <a:off x="539628" y="1251598"/>
            <a:ext cx="8068760" cy="64706"/>
          </a:xfrm>
          <a:prstGeom prst="rect">
            <a:avLst/>
          </a:prstGeom>
          <a:solidFill>
            <a:srgbClr val="BF83B9"/>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10"/>
            <a:endParaRPr lang="en-US" dirty="0">
              <a:solidFill>
                <a:prstClr val="white"/>
              </a:solidFill>
            </a:endParaRPr>
          </a:p>
        </p:txBody>
      </p:sp>
    </p:spTree>
    <p:extLst>
      <p:ext uri="{BB962C8B-B14F-4D97-AF65-F5344CB8AC3E}">
        <p14:creationId xmlns:p14="http://schemas.microsoft.com/office/powerpoint/2010/main" val="21787839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Lst>
  <p:hf hdr="0" ftr="0" dt="0"/>
  <p:txStyles>
    <p:titleStyle>
      <a:lvl1pPr algn="l" defTabSz="45715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5" rtl="0" eaLnBrk="1" latinLnBrk="0" hangingPunct="1">
        <a:defRPr sz="1800" kern="1200">
          <a:solidFill>
            <a:schemeClr val="tx1"/>
          </a:solidFill>
          <a:latin typeface="+mn-lt"/>
          <a:ea typeface="+mn-ea"/>
          <a:cs typeface="+mn-cs"/>
        </a:defRPr>
      </a:lvl1pPr>
      <a:lvl2pPr marL="457155" algn="l" defTabSz="457155" rtl="0" eaLnBrk="1" latinLnBrk="0" hangingPunct="1">
        <a:defRPr sz="1800" kern="1200">
          <a:solidFill>
            <a:schemeClr val="tx1"/>
          </a:solidFill>
          <a:latin typeface="+mn-lt"/>
          <a:ea typeface="+mn-ea"/>
          <a:cs typeface="+mn-cs"/>
        </a:defRPr>
      </a:lvl2pPr>
      <a:lvl3pPr marL="914310" algn="l" defTabSz="457155" rtl="0" eaLnBrk="1" latinLnBrk="0" hangingPunct="1">
        <a:defRPr sz="1800" kern="1200">
          <a:solidFill>
            <a:schemeClr val="tx1"/>
          </a:solidFill>
          <a:latin typeface="+mn-lt"/>
          <a:ea typeface="+mn-ea"/>
          <a:cs typeface="+mn-cs"/>
        </a:defRPr>
      </a:lvl3pPr>
      <a:lvl4pPr marL="1371466" algn="l" defTabSz="457155" rtl="0" eaLnBrk="1" latinLnBrk="0" hangingPunct="1">
        <a:defRPr sz="1800" kern="1200">
          <a:solidFill>
            <a:schemeClr val="tx1"/>
          </a:solidFill>
          <a:latin typeface="+mn-lt"/>
          <a:ea typeface="+mn-ea"/>
          <a:cs typeface="+mn-cs"/>
        </a:defRPr>
      </a:lvl4pPr>
      <a:lvl5pPr marL="1828622" algn="l" defTabSz="457155" rtl="0" eaLnBrk="1" latinLnBrk="0" hangingPunct="1">
        <a:defRPr sz="1800" kern="1200">
          <a:solidFill>
            <a:schemeClr val="tx1"/>
          </a:solidFill>
          <a:latin typeface="+mn-lt"/>
          <a:ea typeface="+mn-ea"/>
          <a:cs typeface="+mn-cs"/>
        </a:defRPr>
      </a:lvl5pPr>
      <a:lvl6pPr marL="2285777" algn="l" defTabSz="457155" rtl="0" eaLnBrk="1" latinLnBrk="0" hangingPunct="1">
        <a:defRPr sz="1800" kern="1200">
          <a:solidFill>
            <a:schemeClr val="tx1"/>
          </a:solidFill>
          <a:latin typeface="+mn-lt"/>
          <a:ea typeface="+mn-ea"/>
          <a:cs typeface="+mn-cs"/>
        </a:defRPr>
      </a:lvl6pPr>
      <a:lvl7pPr marL="2742932" algn="l" defTabSz="457155" rtl="0" eaLnBrk="1" latinLnBrk="0" hangingPunct="1">
        <a:defRPr sz="1800" kern="1200">
          <a:solidFill>
            <a:schemeClr val="tx1"/>
          </a:solidFill>
          <a:latin typeface="+mn-lt"/>
          <a:ea typeface="+mn-ea"/>
          <a:cs typeface="+mn-cs"/>
        </a:defRPr>
      </a:lvl7pPr>
      <a:lvl8pPr marL="3200087" algn="l" defTabSz="457155" rtl="0" eaLnBrk="1" latinLnBrk="0" hangingPunct="1">
        <a:defRPr sz="1800" kern="1200">
          <a:solidFill>
            <a:schemeClr val="tx1"/>
          </a:solidFill>
          <a:latin typeface="+mn-lt"/>
          <a:ea typeface="+mn-ea"/>
          <a:cs typeface="+mn-cs"/>
        </a:defRPr>
      </a:lvl8pPr>
      <a:lvl9pPr marL="3657243" algn="l" defTabSz="45715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697750" y="219455"/>
            <a:ext cx="923544" cy="923544"/>
          </a:xfrm>
          <a:prstGeom prst="rect">
            <a:avLst/>
          </a:prstGeom>
        </p:spPr>
      </p:pic>
      <p:sp>
        <p:nvSpPr>
          <p:cNvPr id="1026" name="Title Placeholder 1"/>
          <p:cNvSpPr>
            <a:spLocks noGrp="1"/>
          </p:cNvSpPr>
          <p:nvPr>
            <p:ph type="title"/>
          </p:nvPr>
        </p:nvSpPr>
        <p:spPr bwMode="auto">
          <a:xfrm>
            <a:off x="546099" y="230188"/>
            <a:ext cx="7073901" cy="912811"/>
          </a:xfrm>
          <a:prstGeom prst="rect">
            <a:avLst/>
          </a:prstGeom>
          <a:noFill/>
          <a:ln>
            <a:noFill/>
          </a:ln>
          <a:extLst/>
        </p:spPr>
        <p:txBody>
          <a:bodyPr vert="horz" wrap="square" lIns="0" tIns="45716" rIns="91431" bIns="45716" numCol="1" anchor="ctr" anchorCtr="0" compatLnSpc="1">
            <a:prstTxWarp prst="textNoShape">
              <a:avLst/>
            </a:prstTxWarp>
          </a:bodyPr>
          <a:lstStyle/>
          <a:p>
            <a:pPr lvl="0"/>
            <a:r>
              <a:rPr lang="en-US" noProof="0"/>
              <a:t>Click to Edit Title</a:t>
            </a:r>
          </a:p>
        </p:txBody>
      </p:sp>
      <p:sp>
        <p:nvSpPr>
          <p:cNvPr id="15" name="Text Placeholder 19"/>
          <p:cNvSpPr txBox="1">
            <a:spLocks/>
          </p:cNvSpPr>
          <p:nvPr/>
        </p:nvSpPr>
        <p:spPr>
          <a:xfrm>
            <a:off x="5555890" y="6414712"/>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US" noProof="0" dirty="0">
                <a:solidFill>
                  <a:srgbClr val="454545"/>
                </a:solidFill>
              </a:rPr>
              <a:t>© </a:t>
            </a:r>
            <a:r>
              <a:rPr lang="en-US" sz="600" b="0" i="0" u="none" strike="noStrike" kern="1200" cap="none" spc="0" baseline="0" dirty="0">
                <a:solidFill>
                  <a:schemeClr val="tx1"/>
                </a:solidFill>
                <a:latin typeface="Verdana"/>
                <a:ea typeface="ＭＳ Ｐゴシック" charset="0"/>
                <a:cs typeface="Verdana"/>
              </a:rPr>
              <a:t>2019 GS1 US All Rights Reserved </a:t>
            </a:r>
            <a:endParaRPr lang="en-US" noProof="0" dirty="0">
              <a:solidFill>
                <a:srgbClr val="454545"/>
              </a:solidFill>
            </a:endParaRPr>
          </a:p>
        </p:txBody>
      </p:sp>
      <p:pic>
        <p:nvPicPr>
          <p:cNvPr id="6" name="Picture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9243" y="6243041"/>
            <a:ext cx="1511999" cy="444605"/>
          </a:xfrm>
          <a:prstGeom prst="rect">
            <a:avLst/>
          </a:prstGeom>
        </p:spPr>
      </p:pic>
      <p:sp>
        <p:nvSpPr>
          <p:cNvPr id="7" name="Slide Number Placeholder 9"/>
          <p:cNvSpPr>
            <a:spLocks noGrp="1"/>
          </p:cNvSpPr>
          <p:nvPr>
            <p:ph type="sldNum" sz="quarter" idx="4"/>
          </p:nvPr>
        </p:nvSpPr>
        <p:spPr>
          <a:xfrm>
            <a:off x="8356551" y="6350405"/>
            <a:ext cx="247535" cy="200260"/>
          </a:xfrm>
          <a:prstGeom prst="rect">
            <a:avLst/>
          </a:prstGeom>
        </p:spPr>
        <p:txBody>
          <a:bodyPr vert="horz" wrap="square" lIns="0" tIns="0" rIns="0" bIns="0" numCol="1" anchor="ctr" anchorCtr="0" compatLnSpc="1">
            <a:prstTxWarp prst="textNoShape">
              <a:avLst/>
            </a:prstTxWarp>
          </a:bodyPr>
          <a:lstStyle>
            <a:lvl1pPr algn="r">
              <a:defRPr sz="800" smtClean="0">
                <a:solidFill>
                  <a:srgbClr val="454545"/>
                </a:solidFill>
                <a:latin typeface="Verdana"/>
                <a:cs typeface="Verdana"/>
              </a:defRPr>
            </a:lvl1p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9" name="Rectangle 8"/>
          <p:cNvSpPr/>
          <p:nvPr/>
        </p:nvSpPr>
        <p:spPr>
          <a:xfrm>
            <a:off x="539628" y="1251598"/>
            <a:ext cx="8068760" cy="64706"/>
          </a:xfrm>
          <a:prstGeom prst="rect">
            <a:avLst/>
          </a:prstGeom>
          <a:solidFill>
            <a:srgbClr val="BF83B9"/>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36243854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Lst>
  <p:hf hdr="0" ftr="0" dt="0"/>
  <p:txStyles>
    <p:titleStyle>
      <a:lvl1pPr algn="l" defTabSz="45715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5" rtl="0" eaLnBrk="1" latinLnBrk="0" hangingPunct="1">
        <a:defRPr sz="1800" kern="1200">
          <a:solidFill>
            <a:schemeClr val="tx1"/>
          </a:solidFill>
          <a:latin typeface="+mn-lt"/>
          <a:ea typeface="+mn-ea"/>
          <a:cs typeface="+mn-cs"/>
        </a:defRPr>
      </a:lvl1pPr>
      <a:lvl2pPr marL="457155" algn="l" defTabSz="457155" rtl="0" eaLnBrk="1" latinLnBrk="0" hangingPunct="1">
        <a:defRPr sz="1800" kern="1200">
          <a:solidFill>
            <a:schemeClr val="tx1"/>
          </a:solidFill>
          <a:latin typeface="+mn-lt"/>
          <a:ea typeface="+mn-ea"/>
          <a:cs typeface="+mn-cs"/>
        </a:defRPr>
      </a:lvl2pPr>
      <a:lvl3pPr marL="914310" algn="l" defTabSz="457155" rtl="0" eaLnBrk="1" latinLnBrk="0" hangingPunct="1">
        <a:defRPr sz="1800" kern="1200">
          <a:solidFill>
            <a:schemeClr val="tx1"/>
          </a:solidFill>
          <a:latin typeface="+mn-lt"/>
          <a:ea typeface="+mn-ea"/>
          <a:cs typeface="+mn-cs"/>
        </a:defRPr>
      </a:lvl3pPr>
      <a:lvl4pPr marL="1371466" algn="l" defTabSz="457155" rtl="0" eaLnBrk="1" latinLnBrk="0" hangingPunct="1">
        <a:defRPr sz="1800" kern="1200">
          <a:solidFill>
            <a:schemeClr val="tx1"/>
          </a:solidFill>
          <a:latin typeface="+mn-lt"/>
          <a:ea typeface="+mn-ea"/>
          <a:cs typeface="+mn-cs"/>
        </a:defRPr>
      </a:lvl4pPr>
      <a:lvl5pPr marL="1828622" algn="l" defTabSz="457155" rtl="0" eaLnBrk="1" latinLnBrk="0" hangingPunct="1">
        <a:defRPr sz="1800" kern="1200">
          <a:solidFill>
            <a:schemeClr val="tx1"/>
          </a:solidFill>
          <a:latin typeface="+mn-lt"/>
          <a:ea typeface="+mn-ea"/>
          <a:cs typeface="+mn-cs"/>
        </a:defRPr>
      </a:lvl5pPr>
      <a:lvl6pPr marL="2285777" algn="l" defTabSz="457155" rtl="0" eaLnBrk="1" latinLnBrk="0" hangingPunct="1">
        <a:defRPr sz="1800" kern="1200">
          <a:solidFill>
            <a:schemeClr val="tx1"/>
          </a:solidFill>
          <a:latin typeface="+mn-lt"/>
          <a:ea typeface="+mn-ea"/>
          <a:cs typeface="+mn-cs"/>
        </a:defRPr>
      </a:lvl6pPr>
      <a:lvl7pPr marL="2742932" algn="l" defTabSz="457155" rtl="0" eaLnBrk="1" latinLnBrk="0" hangingPunct="1">
        <a:defRPr sz="1800" kern="1200">
          <a:solidFill>
            <a:schemeClr val="tx1"/>
          </a:solidFill>
          <a:latin typeface="+mn-lt"/>
          <a:ea typeface="+mn-ea"/>
          <a:cs typeface="+mn-cs"/>
        </a:defRPr>
      </a:lvl7pPr>
      <a:lvl8pPr marL="3200087" algn="l" defTabSz="457155" rtl="0" eaLnBrk="1" latinLnBrk="0" hangingPunct="1">
        <a:defRPr sz="1800" kern="1200">
          <a:solidFill>
            <a:schemeClr val="tx1"/>
          </a:solidFill>
          <a:latin typeface="+mn-lt"/>
          <a:ea typeface="+mn-ea"/>
          <a:cs typeface="+mn-cs"/>
        </a:defRPr>
      </a:lvl8pPr>
      <a:lvl9pPr marL="3657243" algn="l" defTabSz="45715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682447" y="228600"/>
            <a:ext cx="923544" cy="923544"/>
          </a:xfrm>
          <a:prstGeom prst="rect">
            <a:avLst/>
          </a:prstGeom>
        </p:spPr>
      </p:pic>
      <p:sp>
        <p:nvSpPr>
          <p:cNvPr id="1026" name="Title Placeholder 1"/>
          <p:cNvSpPr>
            <a:spLocks noGrp="1"/>
          </p:cNvSpPr>
          <p:nvPr>
            <p:ph type="title"/>
          </p:nvPr>
        </p:nvSpPr>
        <p:spPr bwMode="auto">
          <a:xfrm>
            <a:off x="546099" y="230188"/>
            <a:ext cx="7073901" cy="912811"/>
          </a:xfrm>
          <a:prstGeom prst="rect">
            <a:avLst/>
          </a:prstGeom>
          <a:noFill/>
          <a:ln>
            <a:noFill/>
          </a:ln>
          <a:extLst/>
        </p:spPr>
        <p:txBody>
          <a:bodyPr vert="horz" wrap="square" lIns="0" tIns="45716" rIns="91431" bIns="45716" numCol="1" anchor="ctr" anchorCtr="0" compatLnSpc="1">
            <a:prstTxWarp prst="textNoShape">
              <a:avLst/>
            </a:prstTxWarp>
          </a:bodyPr>
          <a:lstStyle/>
          <a:p>
            <a:pPr lvl="0"/>
            <a:r>
              <a:rPr lang="en-US" noProof="0"/>
              <a:t>Click to Edit Title</a:t>
            </a:r>
          </a:p>
        </p:txBody>
      </p:sp>
      <p:sp>
        <p:nvSpPr>
          <p:cNvPr id="15" name="Text Placeholder 19"/>
          <p:cNvSpPr txBox="1">
            <a:spLocks/>
          </p:cNvSpPr>
          <p:nvPr/>
        </p:nvSpPr>
        <p:spPr>
          <a:xfrm>
            <a:off x="5555890" y="6414712"/>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F26334"/>
              </a:buClr>
            </a:pPr>
            <a:r>
              <a:rPr lang="en-US" dirty="0">
                <a:solidFill>
                  <a:srgbClr val="454545"/>
                </a:solidFill>
              </a:rPr>
              <a:t>© 2019 GS1 US All Rights Reserved </a:t>
            </a:r>
          </a:p>
        </p:txBody>
      </p:sp>
      <p:pic>
        <p:nvPicPr>
          <p:cNvPr id="6" name="Picture 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29243" y="6243041"/>
            <a:ext cx="1511999" cy="444605"/>
          </a:xfrm>
          <a:prstGeom prst="rect">
            <a:avLst/>
          </a:prstGeom>
        </p:spPr>
      </p:pic>
      <p:sp>
        <p:nvSpPr>
          <p:cNvPr id="7" name="Slide Number Placeholder 9"/>
          <p:cNvSpPr>
            <a:spLocks noGrp="1"/>
          </p:cNvSpPr>
          <p:nvPr>
            <p:ph type="sldNum" sz="quarter" idx="4"/>
          </p:nvPr>
        </p:nvSpPr>
        <p:spPr>
          <a:xfrm>
            <a:off x="8356551" y="6350405"/>
            <a:ext cx="247535" cy="200260"/>
          </a:xfrm>
          <a:prstGeom prst="rect">
            <a:avLst/>
          </a:prstGeom>
        </p:spPr>
        <p:txBody>
          <a:bodyPr vert="horz" wrap="square" lIns="0" tIns="0" rIns="0" bIns="0" numCol="1" anchor="ctr" anchorCtr="0" compatLnSpc="1">
            <a:prstTxWarp prst="textNoShape">
              <a:avLst/>
            </a:prstTxWarp>
          </a:bodyPr>
          <a:lstStyle>
            <a:lvl1pPr algn="r">
              <a:defRPr sz="800" smtClean="0">
                <a:solidFill>
                  <a:srgbClr val="454545"/>
                </a:solidFill>
                <a:latin typeface="Verdana"/>
                <a:cs typeface="Verdana"/>
              </a:defRPr>
            </a:lvl1pPr>
          </a:lstStyle>
          <a:p>
            <a:pPr fontAlgn="base">
              <a:spcAft>
                <a:spcPct val="0"/>
              </a:spcAft>
              <a:defRPr/>
            </a:pPr>
            <a:fld id="{4472AB7F-E8D0-4874-A9B8-335B68DC5F05}" type="slidenum">
              <a:rPr lang="en-US"/>
              <a:pPr fontAlgn="base">
                <a:spcAft>
                  <a:spcPct val="0"/>
                </a:spcAft>
                <a:defRPr/>
              </a:pPr>
              <a:t>‹#›</a:t>
            </a:fld>
            <a:endParaRPr lang="en-US" dirty="0"/>
          </a:p>
        </p:txBody>
      </p:sp>
      <p:sp>
        <p:nvSpPr>
          <p:cNvPr id="9" name="Rectangle 8"/>
          <p:cNvSpPr/>
          <p:nvPr/>
        </p:nvSpPr>
        <p:spPr>
          <a:xfrm>
            <a:off x="539628" y="1251598"/>
            <a:ext cx="8068760" cy="64706"/>
          </a:xfrm>
          <a:prstGeom prst="rect">
            <a:avLst/>
          </a:prstGeom>
          <a:solidFill>
            <a:srgbClr val="BF83B9"/>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70983646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Lst>
  <p:hf hdr="0" ftr="0" dt="0"/>
  <p:txStyles>
    <p:titleStyle>
      <a:lvl1pPr algn="l" defTabSz="45715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5" rtl="0" eaLnBrk="1" latinLnBrk="0" hangingPunct="1">
        <a:defRPr sz="1800" kern="1200">
          <a:solidFill>
            <a:schemeClr val="tx1"/>
          </a:solidFill>
          <a:latin typeface="+mn-lt"/>
          <a:ea typeface="+mn-ea"/>
          <a:cs typeface="+mn-cs"/>
        </a:defRPr>
      </a:lvl1pPr>
      <a:lvl2pPr marL="457155" algn="l" defTabSz="457155" rtl="0" eaLnBrk="1" latinLnBrk="0" hangingPunct="1">
        <a:defRPr sz="1800" kern="1200">
          <a:solidFill>
            <a:schemeClr val="tx1"/>
          </a:solidFill>
          <a:latin typeface="+mn-lt"/>
          <a:ea typeface="+mn-ea"/>
          <a:cs typeface="+mn-cs"/>
        </a:defRPr>
      </a:lvl2pPr>
      <a:lvl3pPr marL="914310" algn="l" defTabSz="457155" rtl="0" eaLnBrk="1" latinLnBrk="0" hangingPunct="1">
        <a:defRPr sz="1800" kern="1200">
          <a:solidFill>
            <a:schemeClr val="tx1"/>
          </a:solidFill>
          <a:latin typeface="+mn-lt"/>
          <a:ea typeface="+mn-ea"/>
          <a:cs typeface="+mn-cs"/>
        </a:defRPr>
      </a:lvl3pPr>
      <a:lvl4pPr marL="1371466" algn="l" defTabSz="457155" rtl="0" eaLnBrk="1" latinLnBrk="0" hangingPunct="1">
        <a:defRPr sz="1800" kern="1200">
          <a:solidFill>
            <a:schemeClr val="tx1"/>
          </a:solidFill>
          <a:latin typeface="+mn-lt"/>
          <a:ea typeface="+mn-ea"/>
          <a:cs typeface="+mn-cs"/>
        </a:defRPr>
      </a:lvl4pPr>
      <a:lvl5pPr marL="1828622" algn="l" defTabSz="457155" rtl="0" eaLnBrk="1" latinLnBrk="0" hangingPunct="1">
        <a:defRPr sz="1800" kern="1200">
          <a:solidFill>
            <a:schemeClr val="tx1"/>
          </a:solidFill>
          <a:latin typeface="+mn-lt"/>
          <a:ea typeface="+mn-ea"/>
          <a:cs typeface="+mn-cs"/>
        </a:defRPr>
      </a:lvl5pPr>
      <a:lvl6pPr marL="2285777" algn="l" defTabSz="457155" rtl="0" eaLnBrk="1" latinLnBrk="0" hangingPunct="1">
        <a:defRPr sz="1800" kern="1200">
          <a:solidFill>
            <a:schemeClr val="tx1"/>
          </a:solidFill>
          <a:latin typeface="+mn-lt"/>
          <a:ea typeface="+mn-ea"/>
          <a:cs typeface="+mn-cs"/>
        </a:defRPr>
      </a:lvl6pPr>
      <a:lvl7pPr marL="2742932" algn="l" defTabSz="457155" rtl="0" eaLnBrk="1" latinLnBrk="0" hangingPunct="1">
        <a:defRPr sz="1800" kern="1200">
          <a:solidFill>
            <a:schemeClr val="tx1"/>
          </a:solidFill>
          <a:latin typeface="+mn-lt"/>
          <a:ea typeface="+mn-ea"/>
          <a:cs typeface="+mn-cs"/>
        </a:defRPr>
      </a:lvl7pPr>
      <a:lvl8pPr marL="3200087" algn="l" defTabSz="457155" rtl="0" eaLnBrk="1" latinLnBrk="0" hangingPunct="1">
        <a:defRPr sz="1800" kern="1200">
          <a:solidFill>
            <a:schemeClr val="tx1"/>
          </a:solidFill>
          <a:latin typeface="+mn-lt"/>
          <a:ea typeface="+mn-ea"/>
          <a:cs typeface="+mn-cs"/>
        </a:defRPr>
      </a:lvl8pPr>
      <a:lvl9pPr marL="3657243" algn="l" defTabSz="45715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6100" y="230190"/>
            <a:ext cx="7073901" cy="912811"/>
          </a:xfrm>
          <a:prstGeom prst="rect">
            <a:avLst/>
          </a:prstGeom>
          <a:noFill/>
          <a:ln>
            <a:noFill/>
          </a:ln>
          <a:extLst/>
        </p:spPr>
        <p:txBody>
          <a:bodyPr vert="horz" wrap="square" lIns="0" tIns="45716" rIns="91431" bIns="45716" numCol="1" anchor="ctr" anchorCtr="0" compatLnSpc="1">
            <a:prstTxWarp prst="textNoShape">
              <a:avLst/>
            </a:prstTxWarp>
          </a:bodyPr>
          <a:lstStyle/>
          <a:p>
            <a:pPr lvl="0"/>
            <a:r>
              <a:rPr lang="en-US" noProof="0"/>
              <a:t>Click to Edit Title</a:t>
            </a:r>
          </a:p>
        </p:txBody>
      </p:sp>
      <p:sp>
        <p:nvSpPr>
          <p:cNvPr id="15" name="Text Placeholder 19"/>
          <p:cNvSpPr txBox="1">
            <a:spLocks/>
          </p:cNvSpPr>
          <p:nvPr/>
        </p:nvSpPr>
        <p:spPr>
          <a:xfrm>
            <a:off x="5555891" y="6414714"/>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F26334"/>
              </a:buClr>
            </a:pPr>
            <a:r>
              <a:rPr lang="en-US" sz="600" dirty="0">
                <a:solidFill>
                  <a:srgbClr val="454545"/>
                </a:solidFill>
              </a:rPr>
              <a:t>© 2019 GS1 US All Rights Reserved </a:t>
            </a:r>
          </a:p>
        </p:txBody>
      </p:sp>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9244" y="6243043"/>
            <a:ext cx="1511999" cy="444605"/>
          </a:xfrm>
          <a:prstGeom prst="rect">
            <a:avLst/>
          </a:prstGeom>
        </p:spPr>
      </p:pic>
      <p:sp>
        <p:nvSpPr>
          <p:cNvPr id="7" name="Slide Number Placeholder 9"/>
          <p:cNvSpPr>
            <a:spLocks noGrp="1"/>
          </p:cNvSpPr>
          <p:nvPr>
            <p:ph type="sldNum" sz="quarter" idx="4"/>
          </p:nvPr>
        </p:nvSpPr>
        <p:spPr>
          <a:xfrm>
            <a:off x="8356552" y="6350405"/>
            <a:ext cx="247535" cy="200260"/>
          </a:xfrm>
          <a:prstGeom prst="rect">
            <a:avLst/>
          </a:prstGeom>
        </p:spPr>
        <p:txBody>
          <a:bodyPr vert="horz" wrap="square" lIns="0" tIns="0" rIns="0" bIns="0" numCol="1" anchor="ctr" anchorCtr="0" compatLnSpc="1">
            <a:prstTxWarp prst="textNoShape">
              <a:avLst/>
            </a:prstTxWarp>
          </a:bodyPr>
          <a:lstStyle>
            <a:lvl1pPr algn="r">
              <a:defRPr sz="800" smtClean="0">
                <a:solidFill>
                  <a:srgbClr val="454545"/>
                </a:solidFill>
                <a:latin typeface="Verdana"/>
                <a:cs typeface="Verdana"/>
              </a:defRPr>
            </a:lvl1pPr>
          </a:lstStyle>
          <a:p>
            <a:pPr defTabSz="914310" fontAlgn="base">
              <a:spcAft>
                <a:spcPct val="0"/>
              </a:spcAft>
              <a:defRPr/>
            </a:pPr>
            <a:fld id="{4472AB7F-E8D0-4874-A9B8-335B68DC5F05}" type="slidenum">
              <a:rPr lang="en-US" smtClean="0"/>
              <a:pPr defTabSz="914310" fontAlgn="base">
                <a:spcAft>
                  <a:spcPct val="0"/>
                </a:spcAft>
                <a:defRPr/>
              </a:pPr>
              <a:t>‹#›</a:t>
            </a:fld>
            <a:endParaRPr lang="en-US" dirty="0"/>
          </a:p>
        </p:txBody>
      </p:sp>
      <p:sp>
        <p:nvSpPr>
          <p:cNvPr id="8" name="Rectangle 7"/>
          <p:cNvSpPr>
            <a:spLocks noChangeAspect="1"/>
          </p:cNvSpPr>
          <p:nvPr/>
        </p:nvSpPr>
        <p:spPr>
          <a:xfrm>
            <a:off x="7694643" y="220422"/>
            <a:ext cx="923584" cy="923584"/>
          </a:xfrm>
          <a:prstGeom prst="rect">
            <a:avLst/>
          </a:prstGeom>
          <a:blipFill rotWithShape="1">
            <a:blip r:embed="rId12"/>
            <a:stretch>
              <a:fillRect/>
            </a:stretch>
          </a:blip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10"/>
            <a:endParaRPr lang="en-US" sz="1200" dirty="0">
              <a:solidFill>
                <a:srgbClr val="888B8D"/>
              </a:solidFill>
            </a:endParaRPr>
          </a:p>
        </p:txBody>
      </p:sp>
      <p:sp>
        <p:nvSpPr>
          <p:cNvPr id="9" name="Rectangle 8"/>
          <p:cNvSpPr/>
          <p:nvPr/>
        </p:nvSpPr>
        <p:spPr>
          <a:xfrm>
            <a:off x="539629" y="1251598"/>
            <a:ext cx="8068760" cy="64706"/>
          </a:xfrm>
          <a:prstGeom prst="rect">
            <a:avLst/>
          </a:prstGeom>
          <a:solidFill>
            <a:srgbClr val="BF83B9"/>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10"/>
            <a:endParaRPr lang="en-US" sz="1800" dirty="0">
              <a:solidFill>
                <a:prstClr val="white"/>
              </a:solidFill>
            </a:endParaRPr>
          </a:p>
        </p:txBody>
      </p:sp>
    </p:spTree>
    <p:extLst>
      <p:ext uri="{BB962C8B-B14F-4D97-AF65-F5344CB8AC3E}">
        <p14:creationId xmlns:p14="http://schemas.microsoft.com/office/powerpoint/2010/main" val="50865803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Lst>
  <p:hf hdr="0" ftr="0" dt="0"/>
  <p:txStyles>
    <p:titleStyle>
      <a:lvl1pPr algn="l" defTabSz="45715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5" rtl="0" eaLnBrk="1" latinLnBrk="0" hangingPunct="1">
        <a:defRPr sz="1800" kern="1200">
          <a:solidFill>
            <a:schemeClr val="tx1"/>
          </a:solidFill>
          <a:latin typeface="+mn-lt"/>
          <a:ea typeface="+mn-ea"/>
          <a:cs typeface="+mn-cs"/>
        </a:defRPr>
      </a:lvl1pPr>
      <a:lvl2pPr marL="457155" algn="l" defTabSz="457155" rtl="0" eaLnBrk="1" latinLnBrk="0" hangingPunct="1">
        <a:defRPr sz="1800" kern="1200">
          <a:solidFill>
            <a:schemeClr val="tx1"/>
          </a:solidFill>
          <a:latin typeface="+mn-lt"/>
          <a:ea typeface="+mn-ea"/>
          <a:cs typeface="+mn-cs"/>
        </a:defRPr>
      </a:lvl2pPr>
      <a:lvl3pPr marL="914310" algn="l" defTabSz="457155" rtl="0" eaLnBrk="1" latinLnBrk="0" hangingPunct="1">
        <a:defRPr sz="1800" kern="1200">
          <a:solidFill>
            <a:schemeClr val="tx1"/>
          </a:solidFill>
          <a:latin typeface="+mn-lt"/>
          <a:ea typeface="+mn-ea"/>
          <a:cs typeface="+mn-cs"/>
        </a:defRPr>
      </a:lvl3pPr>
      <a:lvl4pPr marL="1371466" algn="l" defTabSz="457155" rtl="0" eaLnBrk="1" latinLnBrk="0" hangingPunct="1">
        <a:defRPr sz="1800" kern="1200">
          <a:solidFill>
            <a:schemeClr val="tx1"/>
          </a:solidFill>
          <a:latin typeface="+mn-lt"/>
          <a:ea typeface="+mn-ea"/>
          <a:cs typeface="+mn-cs"/>
        </a:defRPr>
      </a:lvl4pPr>
      <a:lvl5pPr marL="1828622" algn="l" defTabSz="457155" rtl="0" eaLnBrk="1" latinLnBrk="0" hangingPunct="1">
        <a:defRPr sz="1800" kern="1200">
          <a:solidFill>
            <a:schemeClr val="tx1"/>
          </a:solidFill>
          <a:latin typeface="+mn-lt"/>
          <a:ea typeface="+mn-ea"/>
          <a:cs typeface="+mn-cs"/>
        </a:defRPr>
      </a:lvl5pPr>
      <a:lvl6pPr marL="2285777" algn="l" defTabSz="457155" rtl="0" eaLnBrk="1" latinLnBrk="0" hangingPunct="1">
        <a:defRPr sz="1800" kern="1200">
          <a:solidFill>
            <a:schemeClr val="tx1"/>
          </a:solidFill>
          <a:latin typeface="+mn-lt"/>
          <a:ea typeface="+mn-ea"/>
          <a:cs typeface="+mn-cs"/>
        </a:defRPr>
      </a:lvl6pPr>
      <a:lvl7pPr marL="2742932" algn="l" defTabSz="457155" rtl="0" eaLnBrk="1" latinLnBrk="0" hangingPunct="1">
        <a:defRPr sz="1800" kern="1200">
          <a:solidFill>
            <a:schemeClr val="tx1"/>
          </a:solidFill>
          <a:latin typeface="+mn-lt"/>
          <a:ea typeface="+mn-ea"/>
          <a:cs typeface="+mn-cs"/>
        </a:defRPr>
      </a:lvl7pPr>
      <a:lvl8pPr marL="3200087" algn="l" defTabSz="457155" rtl="0" eaLnBrk="1" latinLnBrk="0" hangingPunct="1">
        <a:defRPr sz="1800" kern="1200">
          <a:solidFill>
            <a:schemeClr val="tx1"/>
          </a:solidFill>
          <a:latin typeface="+mn-lt"/>
          <a:ea typeface="+mn-ea"/>
          <a:cs typeface="+mn-cs"/>
        </a:defRPr>
      </a:lvl8pPr>
      <a:lvl9pPr marL="3657243" algn="l" defTabSz="45715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47483" y="230194"/>
            <a:ext cx="8243943" cy="906196"/>
          </a:xfrm>
          <a:prstGeom prst="rect">
            <a:avLst/>
          </a:prstGeom>
          <a:noFill/>
          <a:ln>
            <a:noFill/>
          </a:ln>
          <a:extLst/>
        </p:spPr>
        <p:txBody>
          <a:bodyPr vert="horz" wrap="square" lIns="0" tIns="45716" rIns="91431" bIns="45716" numCol="1" anchor="ctr" anchorCtr="0" compatLnSpc="1">
            <a:prstTxWarp prst="textNoShape">
              <a:avLst/>
            </a:prstTxWarp>
          </a:bodyPr>
          <a:lstStyle/>
          <a:p>
            <a:pPr lvl="0"/>
            <a:r>
              <a:rPr lang="en-US" noProof="0" dirty="0"/>
              <a:t>Click to Edit Title</a:t>
            </a:r>
          </a:p>
        </p:txBody>
      </p:sp>
      <p:sp>
        <p:nvSpPr>
          <p:cNvPr id="15" name="Text Placeholder 19"/>
          <p:cNvSpPr txBox="1">
            <a:spLocks/>
          </p:cNvSpPr>
          <p:nvPr/>
        </p:nvSpPr>
        <p:spPr>
          <a:xfrm>
            <a:off x="5638801" y="6389322"/>
            <a:ext cx="2217907" cy="189287"/>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US" sz="600" noProof="0" dirty="0">
                <a:solidFill>
                  <a:srgbClr val="454545"/>
                </a:solidFill>
              </a:rPr>
              <a:t>© </a:t>
            </a:r>
            <a:r>
              <a:rPr lang="en-US" sz="600" b="0" i="0" u="none" strike="noStrike" kern="1200" cap="none" spc="0" baseline="0" noProof="0" dirty="0">
                <a:solidFill>
                  <a:schemeClr val="tx1"/>
                </a:solidFill>
                <a:latin typeface="Verdana"/>
                <a:ea typeface="ＭＳ Ｐゴシック" charset="0"/>
                <a:cs typeface="Verdana"/>
              </a:rPr>
              <a:t>2018 GS1 US All Rights Reserved </a:t>
            </a:r>
            <a:endParaRPr lang="en-US" sz="600" noProof="0" dirty="0">
              <a:solidFill>
                <a:srgbClr val="454545"/>
              </a:solidFill>
            </a:endParaRPr>
          </a:p>
        </p:txBody>
      </p:sp>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37177" y="6194853"/>
            <a:ext cx="1312639" cy="514644"/>
          </a:xfrm>
          <a:prstGeom prst="rect">
            <a:avLst/>
          </a:prstGeom>
        </p:spPr>
      </p:pic>
      <p:sp>
        <p:nvSpPr>
          <p:cNvPr id="7" name="Slide Number Placeholder 9"/>
          <p:cNvSpPr>
            <a:spLocks noGrp="1"/>
          </p:cNvSpPr>
          <p:nvPr>
            <p:ph type="sldNum" sz="quarter" idx="4"/>
          </p:nvPr>
        </p:nvSpPr>
        <p:spPr>
          <a:xfrm>
            <a:off x="8447490" y="6346183"/>
            <a:ext cx="247535" cy="200260"/>
          </a:xfrm>
          <a:prstGeom prst="rect">
            <a:avLst/>
          </a:prstGeom>
        </p:spPr>
        <p:txBody>
          <a:bodyPr vert="horz" wrap="square" lIns="0" tIns="0" rIns="0" bIns="0" numCol="1" anchor="ctr" anchorCtr="0" compatLnSpc="1">
            <a:prstTxWarp prst="textNoShape">
              <a:avLst/>
            </a:prstTxWarp>
          </a:bodyPr>
          <a:lstStyle>
            <a:lvl1pPr algn="r">
              <a:defRPr sz="700" smtClean="0">
                <a:solidFill>
                  <a:srgbClr val="454545"/>
                </a:solidFill>
                <a:latin typeface="Verdana"/>
                <a:cs typeface="Verdana"/>
              </a:defRPr>
            </a:lvl1p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Tree>
    <p:extLst>
      <p:ext uri="{BB962C8B-B14F-4D97-AF65-F5344CB8AC3E}">
        <p14:creationId xmlns:p14="http://schemas.microsoft.com/office/powerpoint/2010/main" val="270736139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hdr="0" ftr="0" dt="0"/>
  <p:txStyles>
    <p:titleStyle>
      <a:lvl1pPr algn="l" defTabSz="457119" rtl="0" eaLnBrk="1" fontAlgn="base" hangingPunct="1">
        <a:spcBef>
          <a:spcPct val="0"/>
        </a:spcBef>
        <a:spcAft>
          <a:spcPct val="0"/>
        </a:spcAft>
        <a:defRPr sz="2500" kern="1200" cap="none" spc="0">
          <a:solidFill>
            <a:schemeClr val="tx2"/>
          </a:solidFill>
          <a:latin typeface="Verdana"/>
          <a:ea typeface="ＭＳ Ｐゴシック" charset="0"/>
          <a:cs typeface="Verdana"/>
        </a:defRPr>
      </a:lvl1pPr>
      <a:lvl2pPr algn="l" defTabSz="457119"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19"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19"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19"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19" algn="l" defTabSz="457119"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242" algn="l" defTabSz="457119"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364" algn="l" defTabSz="457119"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486" algn="l" defTabSz="457119"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59974" marR="0" indent="-285730" algn="l" defTabSz="457119"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59" marR="0" indent="-285730" algn="l" defTabSz="457119"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38" indent="-285730" algn="l" defTabSz="457119"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22" indent="-228562" algn="l" defTabSz="457119"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04" indent="-228562" algn="l" defTabSz="457119"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166" indent="-228562" algn="l" defTabSz="457119" rtl="0" eaLnBrk="1" latinLnBrk="0" hangingPunct="1">
        <a:spcBef>
          <a:spcPct val="20000"/>
        </a:spcBef>
        <a:buFont typeface="Arial"/>
        <a:buChar char="•"/>
        <a:defRPr sz="2000" kern="1200">
          <a:solidFill>
            <a:schemeClr val="tx1"/>
          </a:solidFill>
          <a:latin typeface="+mn-lt"/>
          <a:ea typeface="+mn-ea"/>
          <a:cs typeface="+mn-cs"/>
        </a:defRPr>
      </a:lvl6pPr>
      <a:lvl7pPr marL="2971286" indent="-228562" algn="l" defTabSz="457119" rtl="0" eaLnBrk="1" latinLnBrk="0" hangingPunct="1">
        <a:spcBef>
          <a:spcPct val="20000"/>
        </a:spcBef>
        <a:buFont typeface="Arial"/>
        <a:buChar char="•"/>
        <a:defRPr sz="2000" kern="1200">
          <a:solidFill>
            <a:schemeClr val="tx1"/>
          </a:solidFill>
          <a:latin typeface="+mn-lt"/>
          <a:ea typeface="+mn-ea"/>
          <a:cs typeface="+mn-cs"/>
        </a:defRPr>
      </a:lvl7pPr>
      <a:lvl8pPr marL="3428409" indent="-228562" algn="l" defTabSz="457119" rtl="0" eaLnBrk="1" latinLnBrk="0" hangingPunct="1">
        <a:spcBef>
          <a:spcPct val="20000"/>
        </a:spcBef>
        <a:buFont typeface="Arial"/>
        <a:buChar char="•"/>
        <a:defRPr sz="2000" kern="1200">
          <a:solidFill>
            <a:schemeClr val="tx1"/>
          </a:solidFill>
          <a:latin typeface="+mn-lt"/>
          <a:ea typeface="+mn-ea"/>
          <a:cs typeface="+mn-cs"/>
        </a:defRPr>
      </a:lvl8pPr>
      <a:lvl9pPr marL="3885530" indent="-228562" algn="l" defTabSz="45711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19" rtl="0" eaLnBrk="1" latinLnBrk="0" hangingPunct="1">
        <a:defRPr sz="1800" kern="1200">
          <a:solidFill>
            <a:schemeClr val="tx1"/>
          </a:solidFill>
          <a:latin typeface="+mn-lt"/>
          <a:ea typeface="+mn-ea"/>
          <a:cs typeface="+mn-cs"/>
        </a:defRPr>
      </a:lvl1pPr>
      <a:lvl2pPr marL="457119" algn="l" defTabSz="457119" rtl="0" eaLnBrk="1" latinLnBrk="0" hangingPunct="1">
        <a:defRPr sz="1800" kern="1200">
          <a:solidFill>
            <a:schemeClr val="tx1"/>
          </a:solidFill>
          <a:latin typeface="+mn-lt"/>
          <a:ea typeface="+mn-ea"/>
          <a:cs typeface="+mn-cs"/>
        </a:defRPr>
      </a:lvl2pPr>
      <a:lvl3pPr marL="914242" algn="l" defTabSz="457119" rtl="0" eaLnBrk="1" latinLnBrk="0" hangingPunct="1">
        <a:defRPr sz="1800" kern="1200">
          <a:solidFill>
            <a:schemeClr val="tx1"/>
          </a:solidFill>
          <a:latin typeface="+mn-lt"/>
          <a:ea typeface="+mn-ea"/>
          <a:cs typeface="+mn-cs"/>
        </a:defRPr>
      </a:lvl3pPr>
      <a:lvl4pPr marL="1371364" algn="l" defTabSz="457119" rtl="0" eaLnBrk="1" latinLnBrk="0" hangingPunct="1">
        <a:defRPr sz="1800" kern="1200">
          <a:solidFill>
            <a:schemeClr val="tx1"/>
          </a:solidFill>
          <a:latin typeface="+mn-lt"/>
          <a:ea typeface="+mn-ea"/>
          <a:cs typeface="+mn-cs"/>
        </a:defRPr>
      </a:lvl4pPr>
      <a:lvl5pPr marL="1828486" algn="l" defTabSz="457119" rtl="0" eaLnBrk="1" latinLnBrk="0" hangingPunct="1">
        <a:defRPr sz="1800" kern="1200">
          <a:solidFill>
            <a:schemeClr val="tx1"/>
          </a:solidFill>
          <a:latin typeface="+mn-lt"/>
          <a:ea typeface="+mn-ea"/>
          <a:cs typeface="+mn-cs"/>
        </a:defRPr>
      </a:lvl5pPr>
      <a:lvl6pPr marL="2285606" algn="l" defTabSz="457119" rtl="0" eaLnBrk="1" latinLnBrk="0" hangingPunct="1">
        <a:defRPr sz="1800" kern="1200">
          <a:solidFill>
            <a:schemeClr val="tx1"/>
          </a:solidFill>
          <a:latin typeface="+mn-lt"/>
          <a:ea typeface="+mn-ea"/>
          <a:cs typeface="+mn-cs"/>
        </a:defRPr>
      </a:lvl6pPr>
      <a:lvl7pPr marL="2742726" algn="l" defTabSz="457119" rtl="0" eaLnBrk="1" latinLnBrk="0" hangingPunct="1">
        <a:defRPr sz="1800" kern="1200">
          <a:solidFill>
            <a:schemeClr val="tx1"/>
          </a:solidFill>
          <a:latin typeface="+mn-lt"/>
          <a:ea typeface="+mn-ea"/>
          <a:cs typeface="+mn-cs"/>
        </a:defRPr>
      </a:lvl7pPr>
      <a:lvl8pPr marL="3199847" algn="l" defTabSz="457119" rtl="0" eaLnBrk="1" latinLnBrk="0" hangingPunct="1">
        <a:defRPr sz="1800" kern="1200">
          <a:solidFill>
            <a:schemeClr val="tx1"/>
          </a:solidFill>
          <a:latin typeface="+mn-lt"/>
          <a:ea typeface="+mn-ea"/>
          <a:cs typeface="+mn-cs"/>
        </a:defRPr>
      </a:lvl8pPr>
      <a:lvl9pPr marL="3656967" algn="l" defTabSz="45711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3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3.png"/><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48.png"/><Relationship Id="rId11" Type="http://schemas.openxmlformats.org/officeDocument/2006/relationships/image" Target="../media/image44.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4.png"/><Relationship Id="rId7"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39.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www.gs1us.org/industries/emerging-topics/supply-chain-visibility" TargetMode="Externa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xml"/><Relationship Id="rId1" Type="http://schemas.openxmlformats.org/officeDocument/2006/relationships/slideLayout" Target="../slideLayouts/slideLayout55.xml"/><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18" Type="http://schemas.openxmlformats.org/officeDocument/2006/relationships/image" Target="../media/image76.png"/><Relationship Id="rId3" Type="http://schemas.openxmlformats.org/officeDocument/2006/relationships/image" Target="../media/image61.JPG"/><Relationship Id="rId7" Type="http://schemas.openxmlformats.org/officeDocument/2006/relationships/image" Target="../media/image65.png"/><Relationship Id="rId12" Type="http://schemas.openxmlformats.org/officeDocument/2006/relationships/image" Target="../media/image70.png"/><Relationship Id="rId17" Type="http://schemas.openxmlformats.org/officeDocument/2006/relationships/image" Target="../media/image75.png"/><Relationship Id="rId2" Type="http://schemas.openxmlformats.org/officeDocument/2006/relationships/notesSlide" Target="../notesSlides/notesSlide6.xml"/><Relationship Id="rId16" Type="http://schemas.openxmlformats.org/officeDocument/2006/relationships/image" Target="../media/image74.png"/><Relationship Id="rId20" Type="http://schemas.openxmlformats.org/officeDocument/2006/relationships/image" Target="../media/image78.png"/><Relationship Id="rId1" Type="http://schemas.openxmlformats.org/officeDocument/2006/relationships/slideLayout" Target="../slideLayouts/slideLayout56.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5" Type="http://schemas.openxmlformats.org/officeDocument/2006/relationships/image" Target="../media/image73.png"/><Relationship Id="rId10" Type="http://schemas.openxmlformats.org/officeDocument/2006/relationships/image" Target="../media/image68.png"/><Relationship Id="rId19" Type="http://schemas.openxmlformats.org/officeDocument/2006/relationships/image" Target="../media/image77.pn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2.png"/></Relationships>
</file>

<file path=ppt/slides/_rels/slide1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hyperlink" Target="http://www.gs1us.org/gs1-us-antitrust-compliance-policy"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82.jpeg"/><Relationship Id="rId4" Type="http://schemas.openxmlformats.org/officeDocument/2006/relationships/image" Target="../media/image8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www.gs1us.org/industries/apparel-general-merchandise/implementation-resources/best-practice-guideline-for-exchanging-product-images-and-attributes"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Susan Pichoff, Sr Director Community Engagement</a:t>
            </a:r>
          </a:p>
        </p:txBody>
      </p:sp>
      <p:sp>
        <p:nvSpPr>
          <p:cNvPr id="3" name="Title 2"/>
          <p:cNvSpPr>
            <a:spLocks noGrp="1"/>
          </p:cNvSpPr>
          <p:nvPr>
            <p:ph type="title"/>
          </p:nvPr>
        </p:nvSpPr>
        <p:spPr/>
        <p:txBody>
          <a:bodyPr/>
          <a:lstStyle/>
          <a:p>
            <a:r>
              <a:rPr lang="en-US" dirty="0"/>
              <a:t>GS1 Standards in Apparel and General Merchandise</a:t>
            </a:r>
          </a:p>
        </p:txBody>
      </p:sp>
      <p:sp>
        <p:nvSpPr>
          <p:cNvPr id="4" name="Text Placeholder 3"/>
          <p:cNvSpPr>
            <a:spLocks noGrp="1"/>
          </p:cNvSpPr>
          <p:nvPr>
            <p:ph type="body" sz="quarter" idx="11"/>
          </p:nvPr>
        </p:nvSpPr>
        <p:spPr/>
        <p:txBody>
          <a:bodyPr/>
          <a:lstStyle/>
          <a:p>
            <a:r>
              <a:rPr lang="en-US" dirty="0"/>
              <a:t>Creating Supply Chain Synergies to Meet                Omni-Channel Consumer Expectations</a:t>
            </a:r>
          </a:p>
        </p:txBody>
      </p:sp>
      <p:sp>
        <p:nvSpPr>
          <p:cNvPr id="5" name="Text Placeholder 4"/>
          <p:cNvSpPr>
            <a:spLocks noGrp="1"/>
          </p:cNvSpPr>
          <p:nvPr>
            <p:ph type="body" sz="quarter" idx="14"/>
          </p:nvPr>
        </p:nvSpPr>
        <p:spPr/>
        <p:txBody>
          <a:bodyPr/>
          <a:lstStyle/>
          <a:p>
            <a:r>
              <a:rPr lang="en-US" dirty="0"/>
              <a:t>May 22, 2019</a:t>
            </a:r>
          </a:p>
        </p:txBody>
      </p:sp>
    </p:spTree>
    <p:extLst>
      <p:ext uri="{BB962C8B-B14F-4D97-AF65-F5344CB8AC3E}">
        <p14:creationId xmlns:p14="http://schemas.microsoft.com/office/powerpoint/2010/main" val="3735682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37573-BE24-4ACE-B3A8-3AF32E151FD5}"/>
              </a:ext>
            </a:extLst>
          </p:cNvPr>
          <p:cNvSpPr>
            <a:spLocks noGrp="1"/>
          </p:cNvSpPr>
          <p:nvPr>
            <p:ph type="title"/>
          </p:nvPr>
        </p:nvSpPr>
        <p:spPr/>
        <p:txBody>
          <a:bodyPr/>
          <a:lstStyle/>
          <a:p>
            <a:r>
              <a:rPr lang="en-US" dirty="0"/>
              <a:t>2 ways to Share OC data via EDI856</a:t>
            </a:r>
          </a:p>
        </p:txBody>
      </p:sp>
      <p:sp>
        <p:nvSpPr>
          <p:cNvPr id="3" name="Content Placeholder 2">
            <a:extLst>
              <a:ext uri="{FF2B5EF4-FFF2-40B4-BE49-F238E27FC236}">
                <a16:creationId xmlns:a16="http://schemas.microsoft.com/office/drawing/2014/main" id="{C9676EC8-1C40-4BF2-BBDE-022D647FA8BA}"/>
              </a:ext>
            </a:extLst>
          </p:cNvPr>
          <p:cNvSpPr>
            <a:spLocks noGrp="1"/>
          </p:cNvSpPr>
          <p:nvPr>
            <p:ph idx="11"/>
          </p:nvPr>
        </p:nvSpPr>
        <p:spPr/>
        <p:txBody>
          <a:bodyPr/>
          <a:lstStyle/>
          <a:p>
            <a:r>
              <a:rPr lang="en-US" sz="4000" dirty="0"/>
              <a:t>Retailer Consolidates</a:t>
            </a:r>
          </a:p>
          <a:p>
            <a:endParaRPr lang="en-US" sz="4000" dirty="0"/>
          </a:p>
          <a:p>
            <a:r>
              <a:rPr lang="en-US" sz="4000" dirty="0"/>
              <a:t>Brand Owner Consolidates</a:t>
            </a:r>
          </a:p>
        </p:txBody>
      </p:sp>
      <p:sp>
        <p:nvSpPr>
          <p:cNvPr id="4" name="Slide Number Placeholder 3">
            <a:extLst>
              <a:ext uri="{FF2B5EF4-FFF2-40B4-BE49-F238E27FC236}">
                <a16:creationId xmlns:a16="http://schemas.microsoft.com/office/drawing/2014/main" id="{2FE3B8E1-D9BF-45C6-9AE3-F30E884D7CBD}"/>
              </a:ext>
            </a:extLst>
          </p:cNvPr>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10</a:t>
            </a:fld>
            <a:endParaRPr lang="en-US" noProof="0" dirty="0"/>
          </a:p>
        </p:txBody>
      </p:sp>
    </p:spTree>
    <p:extLst>
      <p:ext uri="{BB962C8B-B14F-4D97-AF65-F5344CB8AC3E}">
        <p14:creationId xmlns:p14="http://schemas.microsoft.com/office/powerpoint/2010/main" val="2525357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A8EAA-4333-4F2B-8E50-6EB52368629A}"/>
              </a:ext>
            </a:extLst>
          </p:cNvPr>
          <p:cNvSpPr>
            <a:spLocks noGrp="1"/>
          </p:cNvSpPr>
          <p:nvPr>
            <p:ph type="title"/>
          </p:nvPr>
        </p:nvSpPr>
        <p:spPr/>
        <p:txBody>
          <a:bodyPr/>
          <a:lstStyle/>
          <a:p>
            <a:r>
              <a:rPr lang="en-US" dirty="0"/>
              <a:t>Brand Owner Consolidates</a:t>
            </a:r>
          </a:p>
        </p:txBody>
      </p:sp>
      <p:sp>
        <p:nvSpPr>
          <p:cNvPr id="4" name="Slide Number Placeholder 3">
            <a:extLst>
              <a:ext uri="{FF2B5EF4-FFF2-40B4-BE49-F238E27FC236}">
                <a16:creationId xmlns:a16="http://schemas.microsoft.com/office/drawing/2014/main" id="{72B206F6-9A97-4A6E-8FB0-1A7D49D7E8C9}"/>
              </a:ext>
            </a:extLst>
          </p:cNvPr>
          <p:cNvSpPr>
            <a:spLocks noGrp="1"/>
          </p:cNvSpPr>
          <p:nvPr>
            <p:ph type="sldNum" sz="quarter" idx="17"/>
          </p:nvPr>
        </p:nvSpPr>
        <p:spPr/>
        <p:txBody>
          <a:bodyPr/>
          <a:lstStyle/>
          <a:p>
            <a:pPr fontAlgn="base">
              <a:spcAft>
                <a:spcPct val="0"/>
              </a:spcAft>
              <a:defRPr/>
            </a:pPr>
            <a:fld id="{4472AB7F-E8D0-4874-A9B8-335B68DC5F05}" type="slidenum">
              <a:rPr lang="en-US" noProof="0" smtClean="0"/>
              <a:pPr fontAlgn="base">
                <a:spcAft>
                  <a:spcPct val="0"/>
                </a:spcAft>
                <a:defRPr/>
              </a:pPr>
              <a:t>11</a:t>
            </a:fld>
            <a:endParaRPr lang="en-US" noProof="0" dirty="0"/>
          </a:p>
        </p:txBody>
      </p:sp>
      <p:sp>
        <p:nvSpPr>
          <p:cNvPr id="3" name="Content Placeholder 2">
            <a:extLst>
              <a:ext uri="{FF2B5EF4-FFF2-40B4-BE49-F238E27FC236}">
                <a16:creationId xmlns:a16="http://schemas.microsoft.com/office/drawing/2014/main" id="{669AD62A-BD94-48A0-9C3A-CAB0A1B0343E}"/>
              </a:ext>
            </a:extLst>
          </p:cNvPr>
          <p:cNvSpPr>
            <a:spLocks noGrp="1"/>
          </p:cNvSpPr>
          <p:nvPr>
            <p:ph type="body" sz="quarter" idx="19"/>
          </p:nvPr>
        </p:nvSpPr>
        <p:spPr/>
        <p:txBody>
          <a:bodyPr/>
          <a:lstStyle/>
          <a:p>
            <a:r>
              <a:rPr lang="en-US" dirty="0"/>
              <a:t> </a:t>
            </a:r>
          </a:p>
        </p:txBody>
      </p:sp>
      <p:sp>
        <p:nvSpPr>
          <p:cNvPr id="8" name="Text Placeholder 7">
            <a:extLst>
              <a:ext uri="{FF2B5EF4-FFF2-40B4-BE49-F238E27FC236}">
                <a16:creationId xmlns:a16="http://schemas.microsoft.com/office/drawing/2014/main" id="{B423CE09-93C2-41C1-9BBA-FD251E2F5566}"/>
              </a:ext>
            </a:extLst>
          </p:cNvPr>
          <p:cNvSpPr>
            <a:spLocks noGrp="1"/>
          </p:cNvSpPr>
          <p:nvPr>
            <p:ph type="body" sz="quarter" idx="20"/>
          </p:nvPr>
        </p:nvSpPr>
        <p:spPr/>
        <p:txBody>
          <a:bodyPr/>
          <a:lstStyle/>
          <a:p>
            <a:r>
              <a:rPr lang="en-US" sz="2000" dirty="0"/>
              <a:t>Uses SPOI structure :  Shipment, Package, Order, Item </a:t>
            </a:r>
          </a:p>
          <a:p>
            <a:endParaRPr lang="en-US" sz="2000" dirty="0"/>
          </a:p>
          <a:p>
            <a:r>
              <a:rPr lang="en-US" sz="2000" dirty="0"/>
              <a:t>BSN (Beginning Segment for Ship Notice) where BSN05 =0003 (Shipment, Packaging, Order, Item)</a:t>
            </a:r>
          </a:p>
          <a:p>
            <a:endParaRPr lang="en-US" dirty="0"/>
          </a:p>
        </p:txBody>
      </p:sp>
      <p:pic>
        <p:nvPicPr>
          <p:cNvPr id="5" name="Picture 4">
            <a:extLst>
              <a:ext uri="{FF2B5EF4-FFF2-40B4-BE49-F238E27FC236}">
                <a16:creationId xmlns:a16="http://schemas.microsoft.com/office/drawing/2014/main" id="{708FCB35-8819-4C82-9E46-E10B9291A9BE}"/>
              </a:ext>
            </a:extLst>
          </p:cNvPr>
          <p:cNvPicPr/>
          <p:nvPr/>
        </p:nvPicPr>
        <p:blipFill rotWithShape="1">
          <a:blip r:embed="rId2"/>
          <a:srcRect l="30448" t="9468" r="31571" b="5030"/>
          <a:stretch/>
        </p:blipFill>
        <p:spPr bwMode="auto">
          <a:xfrm>
            <a:off x="4888910" y="1555311"/>
            <a:ext cx="3558404" cy="4157512"/>
          </a:xfrm>
          <a:prstGeom prst="rect">
            <a:avLst/>
          </a:prstGeom>
          <a:ln>
            <a:solidFill>
              <a:schemeClr val="bg1">
                <a:lumMod val="50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46487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32F82-C33A-4EDD-9128-97751DEA096F}"/>
              </a:ext>
            </a:extLst>
          </p:cNvPr>
          <p:cNvSpPr>
            <a:spLocks noGrp="1"/>
          </p:cNvSpPr>
          <p:nvPr>
            <p:ph type="title"/>
          </p:nvPr>
        </p:nvSpPr>
        <p:spPr/>
        <p:txBody>
          <a:bodyPr/>
          <a:lstStyle/>
          <a:p>
            <a:r>
              <a:rPr lang="en-US" dirty="0"/>
              <a:t>Retailer Consolidates</a:t>
            </a:r>
          </a:p>
        </p:txBody>
      </p:sp>
      <p:sp>
        <p:nvSpPr>
          <p:cNvPr id="7" name="Text Placeholder 6">
            <a:extLst>
              <a:ext uri="{FF2B5EF4-FFF2-40B4-BE49-F238E27FC236}">
                <a16:creationId xmlns:a16="http://schemas.microsoft.com/office/drawing/2014/main" id="{4163E121-893A-4013-89C5-EB8863CB6333}"/>
              </a:ext>
            </a:extLst>
          </p:cNvPr>
          <p:cNvSpPr>
            <a:spLocks noGrp="1"/>
          </p:cNvSpPr>
          <p:nvPr>
            <p:ph type="body" sz="quarter" idx="17"/>
          </p:nvPr>
        </p:nvSpPr>
        <p:spPr/>
        <p:txBody>
          <a:bodyPr/>
          <a:lstStyle/>
          <a:p>
            <a:r>
              <a:rPr lang="en-US" sz="2800" dirty="0"/>
              <a:t>Requires no special formatting</a:t>
            </a:r>
          </a:p>
        </p:txBody>
      </p:sp>
      <p:sp>
        <p:nvSpPr>
          <p:cNvPr id="4" name="Slide Number Placeholder 3">
            <a:extLst>
              <a:ext uri="{FF2B5EF4-FFF2-40B4-BE49-F238E27FC236}">
                <a16:creationId xmlns:a16="http://schemas.microsoft.com/office/drawing/2014/main" id="{0C4971B7-8E99-4BA1-853D-E5E7B8EA62E0}"/>
              </a:ext>
            </a:extLst>
          </p:cNvPr>
          <p:cNvSpPr>
            <a:spLocks noGrp="1"/>
          </p:cNvSpPr>
          <p:nvPr>
            <p:ph type="sldNum" sz="quarter" idx="18"/>
          </p:nvPr>
        </p:nvSpPr>
        <p:spPr/>
        <p:txBody>
          <a:bodyPr/>
          <a:lstStyle/>
          <a:p>
            <a:pPr fontAlgn="base">
              <a:spcAft>
                <a:spcPct val="0"/>
              </a:spcAft>
              <a:defRPr/>
            </a:pPr>
            <a:fld id="{4472AB7F-E8D0-4874-A9B8-335B68DC5F05}" type="slidenum">
              <a:rPr lang="en-US" noProof="0" smtClean="0"/>
              <a:pPr fontAlgn="base">
                <a:spcAft>
                  <a:spcPct val="0"/>
                </a:spcAft>
                <a:defRPr/>
              </a:pPr>
              <a:t>12</a:t>
            </a:fld>
            <a:endParaRPr lang="en-US" noProof="0" dirty="0"/>
          </a:p>
        </p:txBody>
      </p:sp>
      <p:pic>
        <p:nvPicPr>
          <p:cNvPr id="5" name="Content Placeholder 4">
            <a:extLst>
              <a:ext uri="{FF2B5EF4-FFF2-40B4-BE49-F238E27FC236}">
                <a16:creationId xmlns:a16="http://schemas.microsoft.com/office/drawing/2014/main" id="{366430E8-33D9-49AA-B31F-29E409E5E8AC}"/>
              </a:ext>
            </a:extLst>
          </p:cNvPr>
          <p:cNvPicPr>
            <a:picLocks noGrp="1" noChangeAspect="1"/>
          </p:cNvPicPr>
          <p:nvPr>
            <p:ph idx="4294967295"/>
          </p:nvPr>
        </p:nvPicPr>
        <p:blipFill>
          <a:blip r:embed="rId2"/>
          <a:stretch>
            <a:fillRect/>
          </a:stretch>
        </p:blipFill>
        <p:spPr>
          <a:xfrm>
            <a:off x="4809933" y="1558109"/>
            <a:ext cx="3616325" cy="4373563"/>
          </a:xfrm>
          <a:prstGeom prst="rect">
            <a:avLst/>
          </a:prstGeom>
          <a:ln>
            <a:solidFill>
              <a:schemeClr val="bg1">
                <a:lumMod val="50000"/>
              </a:schemeClr>
            </a:solidFill>
          </a:ln>
        </p:spPr>
      </p:pic>
    </p:spTree>
    <p:extLst>
      <p:ext uri="{BB962C8B-B14F-4D97-AF65-F5344CB8AC3E}">
        <p14:creationId xmlns:p14="http://schemas.microsoft.com/office/powerpoint/2010/main" val="1316198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RFID is Gaining Traction!</a:t>
            </a:r>
          </a:p>
        </p:txBody>
      </p:sp>
      <p:sp>
        <p:nvSpPr>
          <p:cNvPr id="4" name="Slide Number Placeholder 3"/>
          <p:cNvSpPr>
            <a:spLocks noGrp="1"/>
          </p:cNvSpPr>
          <p:nvPr>
            <p:ph type="sldNum" sz="quarter" idx="10"/>
          </p:nvPr>
        </p:nvSpPr>
        <p:spPr>
          <a:prstGeom prst="rect">
            <a:avLst/>
          </a:prstGeom>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4472AB7F-E8D0-4874-A9B8-335B68DC5F05}" type="slidenum">
              <a:rPr kumimoji="0" lang="en-US" sz="800" b="0" i="0" u="none" strike="noStrike" kern="1200" cap="none" spc="0" normalizeH="0" baseline="0" noProof="0">
                <a:ln>
                  <a:noFill/>
                </a:ln>
                <a:solidFill>
                  <a:srgbClr val="454545"/>
                </a:solidFill>
                <a:effectLst/>
                <a:uLnTx/>
                <a:uFillTx/>
                <a:latin typeface="Verdana"/>
                <a:ea typeface="+mn-ea"/>
                <a:cs typeface="Verdana"/>
              </a:rPr>
              <a:pPr marL="0" marR="0" lvl="0" indent="0" algn="r" defTabSz="91431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srgbClr val="454545"/>
              </a:solidFill>
              <a:effectLst/>
              <a:uLnTx/>
              <a:uFillTx/>
              <a:latin typeface="Verdana"/>
              <a:ea typeface="+mn-ea"/>
              <a:cs typeface="Verdana"/>
            </a:endParaRP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469" y="1957968"/>
            <a:ext cx="3608839" cy="1307595"/>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469" y="3246482"/>
            <a:ext cx="3429007" cy="1106426"/>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6465" y="1971352"/>
            <a:ext cx="3624079" cy="1304547"/>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6465" y="3253770"/>
            <a:ext cx="3072390" cy="1109474"/>
          </a:xfrm>
          <a:prstGeom prst="rect">
            <a:avLst/>
          </a:prstGeom>
        </p:spPr>
      </p:pic>
      <p:sp>
        <p:nvSpPr>
          <p:cNvPr id="30" name="TextBox 29"/>
          <p:cNvSpPr txBox="1"/>
          <p:nvPr/>
        </p:nvSpPr>
        <p:spPr>
          <a:xfrm>
            <a:off x="76200" y="1546617"/>
            <a:ext cx="2802370" cy="369332"/>
          </a:xfrm>
          <a:prstGeom prst="rect">
            <a:avLst/>
          </a:prstGeom>
          <a:noFill/>
        </p:spPr>
        <p:txBody>
          <a:bodyPr wrap="non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AC143">
                    <a:lumMod val="75000"/>
                  </a:srgbClr>
                </a:solidFill>
                <a:effectLst/>
                <a:uLnTx/>
                <a:uFillTx/>
                <a:latin typeface="Verdana"/>
                <a:ea typeface="+mn-ea"/>
                <a:cs typeface="+mn-cs"/>
              </a:rPr>
              <a:t>Manufacturer</a:t>
            </a:r>
            <a:r>
              <a:rPr kumimoji="0" lang="en-US" sz="1800" b="1" i="0" u="none" strike="noStrike" kern="1200" cap="none" spc="0" normalizeH="0" baseline="0" noProof="0" dirty="0">
                <a:ln>
                  <a:noFill/>
                </a:ln>
                <a:solidFill>
                  <a:srgbClr val="454545"/>
                </a:solidFill>
                <a:effectLst/>
                <a:uLnTx/>
                <a:uFillTx/>
                <a:latin typeface="Verdana"/>
                <a:ea typeface="+mn-ea"/>
                <a:cs typeface="+mn-cs"/>
              </a:rPr>
              <a:t> </a:t>
            </a:r>
            <a:r>
              <a:rPr kumimoji="0" lang="en-US" sz="1800" b="1" i="0" u="none" strike="noStrike" kern="1200" cap="none" spc="0" normalizeH="0" baseline="0" noProof="0" dirty="0">
                <a:ln>
                  <a:noFill/>
                </a:ln>
                <a:solidFill>
                  <a:srgbClr val="BF83B9"/>
                </a:solidFill>
                <a:effectLst/>
                <a:uLnTx/>
                <a:uFillTx/>
                <a:latin typeface="Verdana"/>
                <a:ea typeface="+mn-ea"/>
                <a:cs typeface="+mn-cs"/>
              </a:rPr>
              <a:t>Usage</a:t>
            </a:r>
          </a:p>
        </p:txBody>
      </p:sp>
      <p:sp>
        <p:nvSpPr>
          <p:cNvPr id="31" name="TextBox 30"/>
          <p:cNvSpPr txBox="1"/>
          <p:nvPr/>
        </p:nvSpPr>
        <p:spPr>
          <a:xfrm>
            <a:off x="4724400" y="1546617"/>
            <a:ext cx="2077813" cy="369332"/>
          </a:xfrm>
          <a:prstGeom prst="rect">
            <a:avLst/>
          </a:prstGeom>
          <a:noFill/>
        </p:spPr>
        <p:txBody>
          <a:bodyPr wrap="non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BB034">
                    <a:lumMod val="75000"/>
                  </a:srgbClr>
                </a:solidFill>
                <a:effectLst/>
                <a:uLnTx/>
                <a:uFillTx/>
                <a:latin typeface="Verdana"/>
                <a:ea typeface="+mn-ea"/>
                <a:cs typeface="+mn-cs"/>
              </a:rPr>
              <a:t>Retailer</a:t>
            </a:r>
            <a:r>
              <a:rPr kumimoji="0" lang="en-US" sz="1800" b="1" i="0" u="none" strike="noStrike" kern="1200" cap="none" spc="0" normalizeH="0" baseline="0" noProof="0" dirty="0">
                <a:ln>
                  <a:noFill/>
                </a:ln>
                <a:solidFill>
                  <a:srgbClr val="454545"/>
                </a:solidFill>
                <a:effectLst/>
                <a:uLnTx/>
                <a:uFillTx/>
                <a:latin typeface="Verdana"/>
                <a:ea typeface="+mn-ea"/>
                <a:cs typeface="+mn-cs"/>
              </a:rPr>
              <a:t> </a:t>
            </a:r>
            <a:r>
              <a:rPr kumimoji="0" lang="en-US" sz="1800" b="1" i="0" u="none" strike="noStrike" kern="1200" cap="none" spc="0" normalizeH="0" baseline="0" noProof="0" dirty="0">
                <a:ln>
                  <a:noFill/>
                </a:ln>
                <a:solidFill>
                  <a:srgbClr val="BF83B9"/>
                </a:solidFill>
                <a:effectLst/>
                <a:uLnTx/>
                <a:uFillTx/>
                <a:latin typeface="Verdana"/>
                <a:ea typeface="+mn-ea"/>
                <a:cs typeface="+mn-cs"/>
              </a:rPr>
              <a:t>Usage</a:t>
            </a:r>
          </a:p>
        </p:txBody>
      </p:sp>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88207" y="1382548"/>
            <a:ext cx="316993" cy="533401"/>
          </a:xfrm>
          <a:prstGeom prst="rect">
            <a:avLst/>
          </a:prstGeom>
        </p:spPr>
      </p:pic>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36407" y="1382548"/>
            <a:ext cx="316993" cy="533401"/>
          </a:xfrm>
          <a:prstGeom prst="rect">
            <a:avLst/>
          </a:prstGeom>
        </p:spPr>
      </p:pic>
      <p:pic>
        <p:nvPicPr>
          <p:cNvPr id="40" name="Picture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8698" y="4102426"/>
            <a:ext cx="1331812" cy="1271016"/>
          </a:xfrm>
          <a:prstGeom prst="rect">
            <a:avLst/>
          </a:prstGeom>
        </p:spPr>
      </p:pic>
      <p:pic>
        <p:nvPicPr>
          <p:cNvPr id="41" name="Picture 4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65439" y="4321834"/>
            <a:ext cx="1327278" cy="1267033"/>
          </a:xfrm>
          <a:prstGeom prst="rect">
            <a:avLst/>
          </a:prstGeom>
        </p:spPr>
      </p:pic>
      <p:sp>
        <p:nvSpPr>
          <p:cNvPr id="42" name="TextBox 41"/>
          <p:cNvSpPr txBox="1"/>
          <p:nvPr/>
        </p:nvSpPr>
        <p:spPr>
          <a:xfrm>
            <a:off x="58937" y="5760765"/>
            <a:ext cx="3065263" cy="338554"/>
          </a:xfrm>
          <a:prstGeom prst="rect">
            <a:avLst/>
          </a:prstGeom>
          <a:noFill/>
        </p:spPr>
        <p:txBody>
          <a:bodyPr wrap="non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54545"/>
                </a:solidFill>
                <a:effectLst/>
                <a:uLnTx/>
                <a:uFillTx/>
                <a:latin typeface="Verdana"/>
                <a:ea typeface="+mn-ea"/>
                <a:cs typeface="+mn-cs"/>
              </a:rPr>
              <a:t>1. GS1 US Standards Usage Survey, 2014</a:t>
            </a:r>
          </a:p>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54545"/>
                </a:solidFill>
                <a:effectLst/>
                <a:uLnTx/>
                <a:uFillTx/>
                <a:latin typeface="Verdana"/>
                <a:ea typeface="+mn-ea"/>
                <a:cs typeface="+mn-cs"/>
              </a:rPr>
              <a:t>2. Auburn University RFID Lab Studies, http://RFID.auburn.edu</a:t>
            </a:r>
          </a:p>
        </p:txBody>
      </p:sp>
      <p:sp>
        <p:nvSpPr>
          <p:cNvPr id="43" name="TextBox 42"/>
          <p:cNvSpPr txBox="1"/>
          <p:nvPr/>
        </p:nvSpPr>
        <p:spPr>
          <a:xfrm>
            <a:off x="45196" y="4570631"/>
            <a:ext cx="3272699" cy="769441"/>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C6C"/>
                </a:solidFill>
                <a:effectLst/>
                <a:uLnTx/>
                <a:uFillTx/>
                <a:latin typeface="Verdana"/>
                <a:ea typeface="+mn-ea"/>
                <a:cs typeface="+mn-cs"/>
              </a:rPr>
              <a:t>Improves shipping/picking accuracy</a:t>
            </a:r>
          </a:p>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a:ea typeface="+mn-ea"/>
                <a:cs typeface="+mn-cs"/>
              </a:rPr>
              <a:t>Using item level tagging delivers an</a:t>
            </a:r>
          </a:p>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a:ea typeface="+mn-ea"/>
                <a:cs typeface="+mn-cs"/>
              </a:rPr>
              <a:t>80% improvement in shipping/picking</a:t>
            </a:r>
          </a:p>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a:ea typeface="+mn-ea"/>
                <a:cs typeface="+mn-cs"/>
              </a:rPr>
              <a:t>accuracy and improves receiving time by 90%.</a:t>
            </a:r>
            <a:r>
              <a:rPr kumimoji="0" lang="en-US" sz="1000" b="0" i="0" u="none" strike="noStrike" kern="1200" cap="none" spc="0" normalizeH="0" baseline="30000" noProof="0" dirty="0">
                <a:ln>
                  <a:noFill/>
                </a:ln>
                <a:solidFill>
                  <a:srgbClr val="002C6C"/>
                </a:solidFill>
                <a:effectLst/>
                <a:uLnTx/>
                <a:uFillTx/>
                <a:latin typeface="Verdana"/>
                <a:ea typeface="+mn-ea"/>
                <a:cs typeface="+mn-cs"/>
              </a:rPr>
              <a:t>2</a:t>
            </a:r>
          </a:p>
        </p:txBody>
      </p:sp>
      <p:sp>
        <p:nvSpPr>
          <p:cNvPr id="44" name="TextBox 43"/>
          <p:cNvSpPr txBox="1"/>
          <p:nvPr/>
        </p:nvSpPr>
        <p:spPr>
          <a:xfrm>
            <a:off x="4717796" y="4570631"/>
            <a:ext cx="3212108" cy="923330"/>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C6C"/>
                </a:solidFill>
                <a:effectLst/>
                <a:uLnTx/>
                <a:uFillTx/>
                <a:latin typeface="Verdana"/>
                <a:ea typeface="+mn-ea"/>
                <a:cs typeface="+mn-cs"/>
              </a:rPr>
              <a:t>Raises inventory accuracy</a:t>
            </a:r>
          </a:p>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a:ea typeface="+mn-ea"/>
                <a:cs typeface="+mn-cs"/>
              </a:rPr>
              <a:t>Using item level tagging enables 95% accuracy</a:t>
            </a:r>
          </a:p>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a:ea typeface="+mn-ea"/>
                <a:cs typeface="+mn-cs"/>
              </a:rPr>
              <a:t>In the tracking of every piece of merchandise,</a:t>
            </a:r>
          </a:p>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a:ea typeface="+mn-ea"/>
                <a:cs typeface="+mn-cs"/>
              </a:rPr>
              <a:t>in every retail stock location (raising inventory</a:t>
            </a:r>
          </a:p>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6C"/>
                </a:solidFill>
                <a:effectLst/>
                <a:uLnTx/>
                <a:uFillTx/>
                <a:latin typeface="Verdana"/>
                <a:ea typeface="+mn-ea"/>
                <a:cs typeface="+mn-cs"/>
              </a:rPr>
              <a:t>accuracy from an average of 63% to 95%).</a:t>
            </a:r>
            <a:r>
              <a:rPr kumimoji="0" lang="en-US" sz="1000" b="0" i="0" u="none" strike="noStrike" kern="1200" cap="none" spc="0" normalizeH="0" baseline="30000" noProof="0" dirty="0">
                <a:ln>
                  <a:noFill/>
                </a:ln>
                <a:solidFill>
                  <a:srgbClr val="002C6C"/>
                </a:solidFill>
                <a:effectLst/>
                <a:uLnTx/>
                <a:uFillTx/>
                <a:latin typeface="Verdana"/>
                <a:ea typeface="+mn-ea"/>
                <a:cs typeface="+mn-cs"/>
              </a:rPr>
              <a:t>2</a:t>
            </a:r>
          </a:p>
        </p:txBody>
      </p:sp>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20000" y="16042"/>
            <a:ext cx="1181272" cy="1181272"/>
          </a:xfrm>
          <a:prstGeom prst="rect">
            <a:avLst/>
          </a:prstGeom>
        </p:spPr>
      </p:pic>
    </p:spTree>
    <p:extLst>
      <p:ext uri="{BB962C8B-B14F-4D97-AF65-F5344CB8AC3E}">
        <p14:creationId xmlns:p14="http://schemas.microsoft.com/office/powerpoint/2010/main" val="737892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7329" y="5896216"/>
            <a:ext cx="3180679" cy="215444"/>
          </a:xfrm>
          <a:prstGeom prst="rect">
            <a:avLst/>
          </a:prstGeom>
          <a:noFill/>
        </p:spPr>
        <p:txBody>
          <a:bodyPr wrap="non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54545"/>
                </a:solidFill>
                <a:effectLst/>
                <a:uLnTx/>
                <a:uFillTx/>
                <a:latin typeface="Verdana"/>
                <a:ea typeface="+mn-ea"/>
                <a:cs typeface="+mn-cs"/>
              </a:rPr>
              <a:t>1. Auburn University RFID Lab Studies, http://RFID.auburn.edu</a:t>
            </a:r>
          </a:p>
        </p:txBody>
      </p:sp>
      <p:sp>
        <p:nvSpPr>
          <p:cNvPr id="12" name="Title 11"/>
          <p:cNvSpPr>
            <a:spLocks noGrp="1"/>
          </p:cNvSpPr>
          <p:nvPr>
            <p:ph type="title"/>
          </p:nvPr>
        </p:nvSpPr>
        <p:spPr/>
        <p:txBody>
          <a:bodyPr/>
          <a:lstStyle/>
          <a:p>
            <a:r>
              <a:rPr lang="en-US" dirty="0"/>
              <a:t>RFID Is </a:t>
            </a:r>
            <a:r>
              <a:rPr lang="en-US" b="1" i="1" dirty="0"/>
              <a:t>Delivering Results</a:t>
            </a:r>
            <a:br>
              <a:rPr lang="en-US" dirty="0"/>
            </a:br>
            <a:r>
              <a:rPr lang="en-US" dirty="0"/>
              <a:t>For Manufacturers!</a:t>
            </a:r>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9631" y="2045351"/>
            <a:ext cx="1075743" cy="971462"/>
          </a:xfrm>
          <a:prstGeom prst="rect">
            <a:avLst/>
          </a:prstGeom>
        </p:spPr>
      </p:pic>
      <p:sp>
        <p:nvSpPr>
          <p:cNvPr id="44" name="TextBox 43"/>
          <p:cNvSpPr txBox="1"/>
          <p:nvPr/>
        </p:nvSpPr>
        <p:spPr>
          <a:xfrm>
            <a:off x="5251277" y="2142223"/>
            <a:ext cx="1921745" cy="738664"/>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C6C"/>
                </a:solidFill>
                <a:effectLst/>
                <a:uLnTx/>
                <a:uFillTx/>
                <a:latin typeface="Verdana"/>
                <a:ea typeface="+mn-ea"/>
                <a:cs typeface="+mn-cs"/>
              </a:rPr>
              <a:t>Raising receiving time and accuracy by 90%</a:t>
            </a:r>
            <a:r>
              <a:rPr kumimoji="0" lang="en-US" sz="1400" b="1" i="0" u="none" strike="noStrike" kern="1200" cap="none" spc="0" normalizeH="0" baseline="30000" noProof="0" dirty="0">
                <a:ln>
                  <a:noFill/>
                </a:ln>
                <a:solidFill>
                  <a:srgbClr val="002C6C"/>
                </a:solidFill>
                <a:effectLst/>
                <a:uLnTx/>
                <a:uFillTx/>
                <a:latin typeface="Verdana"/>
                <a:ea typeface="+mn-ea"/>
                <a:cs typeface="+mn-cs"/>
              </a:rPr>
              <a:t>1</a:t>
            </a:r>
            <a:r>
              <a:rPr kumimoji="0" lang="en-US" sz="1400" b="1" i="0" u="none" strike="noStrike" kern="1200" cap="none" spc="0" normalizeH="0" baseline="0" noProof="0" dirty="0">
                <a:ln>
                  <a:noFill/>
                </a:ln>
                <a:solidFill>
                  <a:srgbClr val="002C6C"/>
                </a:solidFill>
                <a:effectLst/>
                <a:uLnTx/>
                <a:uFillTx/>
                <a:latin typeface="Verdana"/>
                <a:ea typeface="+mn-ea"/>
                <a:cs typeface="+mn-cs"/>
              </a:rPr>
              <a:t> </a:t>
            </a:r>
          </a:p>
        </p:txBody>
      </p:sp>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9577" y="3650723"/>
            <a:ext cx="856460" cy="737092"/>
          </a:xfrm>
          <a:prstGeom prst="rect">
            <a:avLst/>
          </a:prstGeom>
        </p:spPr>
      </p:pic>
      <p:sp>
        <p:nvSpPr>
          <p:cNvPr id="13" name="TextBox 12"/>
          <p:cNvSpPr txBox="1"/>
          <p:nvPr/>
        </p:nvSpPr>
        <p:spPr>
          <a:xfrm>
            <a:off x="783799" y="3638746"/>
            <a:ext cx="2576827" cy="307777"/>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C6C"/>
                </a:solidFill>
                <a:effectLst/>
                <a:uLnTx/>
                <a:uFillTx/>
                <a:latin typeface="Verdana"/>
                <a:ea typeface="+mn-ea"/>
                <a:cs typeface="+mn-cs"/>
              </a:rPr>
              <a:t>Enhancing loss prevention</a:t>
            </a:r>
          </a:p>
        </p:txBody>
      </p:sp>
      <p:sp>
        <p:nvSpPr>
          <p:cNvPr id="17" name="TextBox 16"/>
          <p:cNvSpPr txBox="1"/>
          <p:nvPr/>
        </p:nvSpPr>
        <p:spPr>
          <a:xfrm>
            <a:off x="4824950" y="3828420"/>
            <a:ext cx="3221724" cy="523220"/>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C6C"/>
                </a:solidFill>
                <a:effectLst/>
                <a:uLnTx/>
                <a:uFillTx/>
                <a:latin typeface="Verdana"/>
                <a:ea typeface="+mn-ea"/>
                <a:cs typeface="+mn-cs"/>
              </a:rPr>
              <a:t>Driving value - outbound audit at domestic point of receipt</a:t>
            </a:r>
            <a:endParaRPr kumimoji="0" lang="en-US" sz="1800" b="0" i="0" u="none" strike="noStrike" kern="1200" cap="none" spc="0" normalizeH="0" baseline="0" noProof="0" dirty="0">
              <a:ln>
                <a:noFill/>
              </a:ln>
              <a:solidFill>
                <a:srgbClr val="454545"/>
              </a:solidFill>
              <a:effectLst/>
              <a:uLnTx/>
              <a:uFillTx/>
              <a:latin typeface="Verdana"/>
              <a:ea typeface="+mn-ea"/>
              <a:cs typeface="+mn-cs"/>
            </a:endParaRPr>
          </a:p>
        </p:txBody>
      </p:sp>
      <p:sp>
        <p:nvSpPr>
          <p:cNvPr id="48" name="TextBox 47"/>
          <p:cNvSpPr txBox="1"/>
          <p:nvPr/>
        </p:nvSpPr>
        <p:spPr>
          <a:xfrm>
            <a:off x="1226321" y="2365346"/>
            <a:ext cx="3401947" cy="523220"/>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C6C"/>
                </a:solidFill>
                <a:effectLst/>
                <a:uLnTx/>
                <a:uFillTx/>
                <a:latin typeface="Verdana"/>
                <a:ea typeface="+mn-ea"/>
                <a:cs typeface="+mn-cs"/>
              </a:rPr>
              <a:t>Improving supplier compliance / Enabling electronic proof of delivery </a:t>
            </a:r>
          </a:p>
        </p:txBody>
      </p:sp>
      <p:sp>
        <p:nvSpPr>
          <p:cNvPr id="49" name="TextBox 48"/>
          <p:cNvSpPr txBox="1"/>
          <p:nvPr/>
        </p:nvSpPr>
        <p:spPr>
          <a:xfrm>
            <a:off x="2377884" y="4473157"/>
            <a:ext cx="2873393" cy="307777"/>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C6C"/>
                </a:solidFill>
                <a:effectLst/>
                <a:uLnTx/>
                <a:uFillTx/>
                <a:latin typeface="Verdana"/>
                <a:ea typeface="+mn-ea"/>
                <a:cs typeface="+mn-cs"/>
              </a:rPr>
              <a:t>Reducing operational costs</a:t>
            </a:r>
            <a:endParaRPr kumimoji="0" lang="en-US" sz="1800" b="0" i="0" u="none" strike="noStrike" kern="1200" cap="none" spc="0" normalizeH="0" baseline="0" noProof="0" dirty="0">
              <a:ln>
                <a:noFill/>
              </a:ln>
              <a:solidFill>
                <a:srgbClr val="454545"/>
              </a:solidFill>
              <a:effectLst/>
              <a:uLnTx/>
              <a:uFillTx/>
              <a:latin typeface="Verdana"/>
              <a:ea typeface="+mn-ea"/>
              <a:cs typeface="+mn-cs"/>
            </a:endParaRPr>
          </a:p>
        </p:txBody>
      </p:sp>
      <p:sp>
        <p:nvSpPr>
          <p:cNvPr id="50" name="TextBox 49"/>
          <p:cNvSpPr txBox="1"/>
          <p:nvPr/>
        </p:nvSpPr>
        <p:spPr>
          <a:xfrm>
            <a:off x="6124721" y="5095716"/>
            <a:ext cx="2511263" cy="523220"/>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C6C"/>
                </a:solidFill>
                <a:effectLst/>
                <a:uLnTx/>
                <a:uFillTx/>
                <a:latin typeface="Verdana"/>
                <a:ea typeface="+mn-ea"/>
                <a:cs typeface="+mn-cs"/>
              </a:rPr>
              <a:t>Decreasing obsolete inventory write-downs</a:t>
            </a:r>
          </a:p>
        </p:txBody>
      </p:sp>
      <p:sp>
        <p:nvSpPr>
          <p:cNvPr id="18" name="TextBox 17"/>
          <p:cNvSpPr txBox="1"/>
          <p:nvPr/>
        </p:nvSpPr>
        <p:spPr>
          <a:xfrm>
            <a:off x="3210304" y="3342946"/>
            <a:ext cx="2040973" cy="307777"/>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C6C"/>
                </a:solidFill>
                <a:effectLst/>
                <a:uLnTx/>
                <a:uFillTx/>
                <a:latin typeface="Verdana"/>
                <a:ea typeface="+mn-ea"/>
                <a:cs typeface="+mn-cs"/>
              </a:rPr>
              <a:t>Increasing margins</a:t>
            </a:r>
            <a:endParaRPr kumimoji="0" lang="en-US" sz="1800" b="0" i="0" u="none" strike="noStrike" kern="1200" cap="none" spc="0" normalizeH="0" baseline="0" noProof="0" dirty="0">
              <a:ln>
                <a:noFill/>
              </a:ln>
              <a:solidFill>
                <a:srgbClr val="454545"/>
              </a:solidFill>
              <a:effectLst/>
              <a:uLnTx/>
              <a:uFillTx/>
              <a:latin typeface="Verdana"/>
              <a:ea typeface="+mn-ea"/>
              <a:cs typeface="+mn-cs"/>
            </a:endParaRPr>
          </a:p>
        </p:txBody>
      </p:sp>
      <p:pic>
        <p:nvPicPr>
          <p:cNvPr id="51" name="Picture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5780" y="4366441"/>
            <a:ext cx="265177" cy="521209"/>
          </a:xfrm>
          <a:prstGeom prst="rect">
            <a:avLst/>
          </a:prstGeom>
        </p:spPr>
      </p:pic>
      <p:pic>
        <p:nvPicPr>
          <p:cNvPr id="52" name="Picture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60392" y="5090626"/>
            <a:ext cx="316993" cy="533401"/>
          </a:xfrm>
          <a:prstGeom prst="rect">
            <a:avLst/>
          </a:prstGeom>
        </p:spPr>
      </p:pic>
      <p:pic>
        <p:nvPicPr>
          <p:cNvPr id="53" name="Picture 52"/>
          <p:cNvPicPr>
            <a:picLocks noChangeAspect="1"/>
          </p:cNvPicPr>
          <p:nvPr/>
        </p:nvPicPr>
        <p:blipFill>
          <a:blip r:embed="rId7"/>
          <a:stretch>
            <a:fillRect/>
          </a:stretch>
        </p:blipFill>
        <p:spPr>
          <a:xfrm>
            <a:off x="2992966" y="3306334"/>
            <a:ext cx="295275" cy="381000"/>
          </a:xfrm>
          <a:prstGeom prst="rect">
            <a:avLst/>
          </a:prstGeom>
        </p:spPr>
      </p:pic>
      <p:pic>
        <p:nvPicPr>
          <p:cNvPr id="54" name="Picture 5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7848" y="3513742"/>
            <a:ext cx="505969" cy="557785"/>
          </a:xfrm>
          <a:prstGeom prst="rect">
            <a:avLst/>
          </a:prstGeom>
        </p:spPr>
      </p:pic>
      <p:sp>
        <p:nvSpPr>
          <p:cNvPr id="19" name="Rectangle 18"/>
          <p:cNvSpPr/>
          <p:nvPr/>
        </p:nvSpPr>
        <p:spPr>
          <a:xfrm>
            <a:off x="820943" y="5219010"/>
            <a:ext cx="3919383" cy="523220"/>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C6C"/>
                </a:solidFill>
                <a:effectLst/>
                <a:uLnTx/>
                <a:uFillTx/>
                <a:latin typeface="Verdana"/>
                <a:ea typeface="+mn-ea"/>
                <a:cs typeface="+mn-cs"/>
              </a:rPr>
              <a:t>Reinforcing authenticity / anti-counterfeiting for luxury brands</a:t>
            </a:r>
          </a:p>
        </p:txBody>
      </p:sp>
      <p:pic>
        <p:nvPicPr>
          <p:cNvPr id="55" name="Picture 5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400" y="5210872"/>
            <a:ext cx="661417" cy="539497"/>
          </a:xfrm>
          <a:prstGeom prst="rect">
            <a:avLst/>
          </a:prstGeom>
        </p:spPr>
      </p:pic>
      <p:pic>
        <p:nvPicPr>
          <p:cNvPr id="56" name="Picture 5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9701" y="2240745"/>
            <a:ext cx="574139" cy="789673"/>
          </a:xfrm>
          <a:prstGeom prst="rect">
            <a:avLst/>
          </a:prstGeom>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20000" y="16042"/>
            <a:ext cx="1181272" cy="1181272"/>
          </a:xfrm>
          <a:prstGeom prst="rect">
            <a:avLst/>
          </a:prstGeom>
        </p:spPr>
      </p:pic>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711" y="1267088"/>
            <a:ext cx="1396294" cy="1308797"/>
          </a:xfrm>
          <a:prstGeom prst="rect">
            <a:avLst/>
          </a:prstGeom>
        </p:spPr>
      </p:pic>
      <p:sp>
        <p:nvSpPr>
          <p:cNvPr id="26" name="Content Placeholder 7"/>
          <p:cNvSpPr txBox="1">
            <a:spLocks/>
          </p:cNvSpPr>
          <p:nvPr/>
        </p:nvSpPr>
        <p:spPr>
          <a:xfrm>
            <a:off x="1042714" y="1381760"/>
            <a:ext cx="7975974" cy="343877"/>
          </a:xfrm>
          <a:prstGeom prst="rect">
            <a:avLst/>
          </a:prstGeom>
        </p:spPr>
        <p:txBody>
          <a:bodyPr/>
          <a:lst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55" rtl="0" eaLnBrk="1" fontAlgn="base" latinLnBrk="0" hangingPunct="1">
              <a:lnSpc>
                <a:spcPct val="110000"/>
              </a:lnSpc>
              <a:spcBef>
                <a:spcPts val="400"/>
              </a:spcBef>
              <a:spcAft>
                <a:spcPct val="0"/>
              </a:spcAft>
              <a:buClr>
                <a:srgbClr val="F26334"/>
              </a:buClr>
              <a:buSzTx/>
              <a:buFont typeface="Arial"/>
              <a:buNone/>
              <a:tabLst/>
              <a:defRPr/>
            </a:pPr>
            <a:r>
              <a:rPr kumimoji="0" lang="en-US" sz="1600" b="1" i="1" u="none" strike="noStrike" kern="1200" cap="none" spc="0" normalizeH="0" baseline="0" noProof="0" dirty="0">
                <a:ln>
                  <a:noFill/>
                </a:ln>
                <a:solidFill>
                  <a:srgbClr val="BF83B9"/>
                </a:solidFill>
                <a:effectLst/>
                <a:uLnTx/>
                <a:uFillTx/>
                <a:latin typeface="Verdana"/>
                <a:ea typeface="ＭＳ Ｐゴシック" charset="0"/>
                <a:cs typeface="Verdana"/>
              </a:rPr>
              <a:t>The Always-On, Always-Open Omni-Channel Shopping Experience</a:t>
            </a:r>
          </a:p>
        </p:txBody>
      </p:sp>
      <p:sp>
        <p:nvSpPr>
          <p:cNvPr id="2" name="Slide Number Placeholder 1"/>
          <p:cNvSpPr>
            <a:spLocks noGrp="1"/>
          </p:cNvSpPr>
          <p:nvPr>
            <p:ph type="sldNum" sz="quarter" idx="10"/>
          </p:nvPr>
        </p:nvSpPr>
        <p:spPr/>
        <p:txBody>
          <a:bodyPr/>
          <a:lstStyle/>
          <a:p>
            <a:pPr marL="0" marR="0" lvl="0" indent="0" algn="r" defTabSz="914310" rtl="0" eaLnBrk="1" fontAlgn="base" latinLnBrk="0" hangingPunct="1">
              <a:lnSpc>
                <a:spcPct val="100000"/>
              </a:lnSpc>
              <a:spcBef>
                <a:spcPts val="0"/>
              </a:spcBef>
              <a:spcAft>
                <a:spcPct val="0"/>
              </a:spcAft>
              <a:buClrTx/>
              <a:buSzTx/>
              <a:buFontTx/>
              <a:buNone/>
              <a:tabLst/>
              <a:defRPr/>
            </a:pPr>
            <a:fld id="{4472AB7F-E8D0-4874-A9B8-335B68DC5F05}" type="slidenum">
              <a:rPr kumimoji="0" lang="en-US" sz="800" b="0" i="0" u="none" strike="noStrike" kern="1200" cap="none" spc="0" normalizeH="0" baseline="0" noProof="0">
                <a:ln>
                  <a:noFill/>
                </a:ln>
                <a:solidFill>
                  <a:srgbClr val="454545"/>
                </a:solidFill>
                <a:effectLst/>
                <a:uLnTx/>
                <a:uFillTx/>
                <a:latin typeface="Verdana"/>
                <a:ea typeface="+mn-ea"/>
                <a:cs typeface="Verdana"/>
              </a:rPr>
              <a:pPr marL="0" marR="0" lvl="0" indent="0" algn="r" defTabSz="914310" rtl="0" eaLnBrk="1" fontAlgn="base" latinLnBrk="0" hangingPunct="1">
                <a:lnSpc>
                  <a:spcPct val="100000"/>
                </a:lnSpc>
                <a:spcBef>
                  <a:spcPts val="0"/>
                </a:spcBef>
                <a:spcAft>
                  <a:spcPct val="0"/>
                </a:spcAft>
                <a:buClrTx/>
                <a:buSzTx/>
                <a:buFontTx/>
                <a:buNone/>
                <a:tabLst/>
                <a:defRPr/>
              </a:pPr>
              <a:t>14</a:t>
            </a:fld>
            <a:endParaRPr kumimoji="0" lang="en-US" sz="800" b="0" i="0" u="none" strike="noStrike" kern="1200" cap="none" spc="0" normalizeH="0" baseline="0" noProof="0" dirty="0">
              <a:ln>
                <a:noFill/>
              </a:ln>
              <a:solidFill>
                <a:srgbClr val="454545"/>
              </a:solidFill>
              <a:effectLst/>
              <a:uLnTx/>
              <a:uFillTx/>
              <a:latin typeface="Verdana"/>
              <a:ea typeface="+mn-ea"/>
              <a:cs typeface="Verdana"/>
            </a:endParaRPr>
          </a:p>
        </p:txBody>
      </p:sp>
    </p:spTree>
    <p:extLst>
      <p:ext uri="{BB962C8B-B14F-4D97-AF65-F5344CB8AC3E}">
        <p14:creationId xmlns:p14="http://schemas.microsoft.com/office/powerpoint/2010/main" val="494279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RFID Is </a:t>
            </a:r>
            <a:r>
              <a:rPr lang="en-US" b="1" i="1" dirty="0"/>
              <a:t>Delivering Results</a:t>
            </a:r>
            <a:br>
              <a:rPr lang="en-US" dirty="0"/>
            </a:br>
            <a:r>
              <a:rPr lang="en-US" dirty="0"/>
              <a:t>For Retailers!</a:t>
            </a:r>
          </a:p>
        </p:txBody>
      </p:sp>
      <p:sp>
        <p:nvSpPr>
          <p:cNvPr id="4" name="Slide Number Placeholder 3"/>
          <p:cNvSpPr>
            <a:spLocks noGrp="1"/>
          </p:cNvSpPr>
          <p:nvPr>
            <p:ph type="sldNum" sz="quarter" idx="10"/>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4472AB7F-E8D0-4874-A9B8-335B68DC5F05}" type="slidenum">
              <a:rPr kumimoji="0" lang="en-US" sz="800" b="0" i="0" u="none" strike="noStrike" kern="1200" cap="none" spc="0" normalizeH="0" baseline="0" noProof="0">
                <a:ln>
                  <a:noFill/>
                </a:ln>
                <a:solidFill>
                  <a:srgbClr val="454545"/>
                </a:solidFill>
                <a:effectLst/>
                <a:uLnTx/>
                <a:uFillTx/>
                <a:latin typeface="Verdana"/>
                <a:ea typeface="+mn-ea"/>
                <a:cs typeface="Verdana"/>
              </a:rPr>
              <a:pPr marL="0" marR="0" lvl="0" indent="0" algn="r" defTabSz="91431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dirty="0">
              <a:ln>
                <a:noFill/>
              </a:ln>
              <a:solidFill>
                <a:srgbClr val="454545"/>
              </a:solidFill>
              <a:effectLst/>
              <a:uLnTx/>
              <a:uFillTx/>
              <a:latin typeface="Verdana"/>
              <a:ea typeface="+mn-ea"/>
              <a:cs typeface="Verdana"/>
            </a:endParaRPr>
          </a:p>
        </p:txBody>
      </p:sp>
      <p:sp>
        <p:nvSpPr>
          <p:cNvPr id="9" name="TextBox 8"/>
          <p:cNvSpPr txBox="1"/>
          <p:nvPr/>
        </p:nvSpPr>
        <p:spPr>
          <a:xfrm>
            <a:off x="64706" y="5860503"/>
            <a:ext cx="3180679" cy="215444"/>
          </a:xfrm>
          <a:prstGeom prst="rect">
            <a:avLst/>
          </a:prstGeom>
          <a:noFill/>
        </p:spPr>
        <p:txBody>
          <a:bodyPr wrap="non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54545"/>
                </a:solidFill>
                <a:effectLst/>
                <a:uLnTx/>
                <a:uFillTx/>
                <a:latin typeface="Verdana"/>
                <a:ea typeface="+mn-ea"/>
                <a:cs typeface="+mn-cs"/>
              </a:rPr>
              <a:t>1. Auburn University RFID Lab Studies, http://RFID.auburn.edu</a:t>
            </a:r>
          </a:p>
        </p:txBody>
      </p:sp>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1113" y="2100626"/>
            <a:ext cx="563881" cy="566929"/>
          </a:xfrm>
          <a:prstGeom prst="rect">
            <a:avLst/>
          </a:prstGeom>
        </p:spPr>
      </p:pic>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4270" y="2917916"/>
            <a:ext cx="1127762" cy="1203962"/>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33" y="3544819"/>
            <a:ext cx="1496694" cy="2551181"/>
          </a:xfrm>
          <a:prstGeom prst="rect">
            <a:avLst/>
          </a:prstGeom>
        </p:spPr>
      </p:pic>
      <p:sp>
        <p:nvSpPr>
          <p:cNvPr id="24" name="TextBox 23"/>
          <p:cNvSpPr txBox="1"/>
          <p:nvPr/>
        </p:nvSpPr>
        <p:spPr>
          <a:xfrm>
            <a:off x="4970581" y="5020997"/>
            <a:ext cx="2392347" cy="523220"/>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C6C"/>
                </a:solidFill>
                <a:effectLst/>
                <a:uLnTx/>
                <a:uFillTx/>
                <a:latin typeface="Verdana"/>
                <a:ea typeface="+mn-ea"/>
                <a:cs typeface="+mn-cs"/>
              </a:rPr>
              <a:t>Raising SKU inventory accuracy to 95%</a:t>
            </a:r>
            <a:r>
              <a:rPr kumimoji="0" lang="en-US" sz="1400" b="1" i="0" u="none" strike="noStrike" kern="1200" cap="none" spc="0" normalizeH="0" baseline="30000" noProof="0" dirty="0">
                <a:ln>
                  <a:noFill/>
                </a:ln>
                <a:solidFill>
                  <a:srgbClr val="002C6C"/>
                </a:solidFill>
                <a:effectLst/>
                <a:uLnTx/>
                <a:uFillTx/>
                <a:latin typeface="Verdana"/>
                <a:ea typeface="+mn-ea"/>
                <a:cs typeface="+mn-cs"/>
              </a:rPr>
              <a:t>1</a:t>
            </a:r>
            <a:r>
              <a:rPr kumimoji="0" lang="en-US" sz="1400" b="1" i="0" u="none" strike="noStrike" kern="1200" cap="none" spc="0" normalizeH="0" baseline="0" noProof="0" dirty="0">
                <a:ln>
                  <a:noFill/>
                </a:ln>
                <a:solidFill>
                  <a:srgbClr val="002C6C"/>
                </a:solidFill>
                <a:effectLst/>
                <a:uLnTx/>
                <a:uFillTx/>
                <a:latin typeface="Verdana"/>
                <a:ea typeface="+mn-ea"/>
                <a:cs typeface="+mn-cs"/>
              </a:rPr>
              <a:t> </a:t>
            </a:r>
          </a:p>
        </p:txBody>
      </p:sp>
      <p:sp>
        <p:nvSpPr>
          <p:cNvPr id="7" name="Rectangle 6"/>
          <p:cNvSpPr/>
          <p:nvPr/>
        </p:nvSpPr>
        <p:spPr>
          <a:xfrm>
            <a:off x="3145304" y="3036677"/>
            <a:ext cx="2403987" cy="523220"/>
          </a:xfrm>
          <a:prstGeom prst="rect">
            <a:avLst/>
          </a:prstGeom>
        </p:spPr>
        <p:txBody>
          <a:bodyPr wrap="square">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C6C"/>
                </a:solidFill>
                <a:effectLst/>
                <a:uLnTx/>
                <a:uFillTx/>
                <a:latin typeface="Verdana"/>
                <a:ea typeface="+mn-ea"/>
                <a:cs typeface="+mn-cs"/>
              </a:rPr>
              <a:t>Cutting out-of-stocks</a:t>
            </a:r>
          </a:p>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C6C"/>
                </a:solidFill>
                <a:effectLst/>
                <a:uLnTx/>
                <a:uFillTx/>
                <a:latin typeface="Verdana"/>
                <a:ea typeface="+mn-ea"/>
                <a:cs typeface="+mn-cs"/>
              </a:rPr>
              <a:t>at retail by up to 50%</a:t>
            </a:r>
            <a:r>
              <a:rPr kumimoji="0" lang="en-US" sz="1400" b="1" i="0" u="none" strike="noStrike" kern="1200" cap="none" spc="0" normalizeH="0" baseline="30000" noProof="0" dirty="0">
                <a:ln>
                  <a:noFill/>
                </a:ln>
                <a:solidFill>
                  <a:srgbClr val="002C6C"/>
                </a:solidFill>
                <a:effectLst/>
                <a:uLnTx/>
                <a:uFillTx/>
                <a:latin typeface="Verdana"/>
                <a:ea typeface="+mn-ea"/>
                <a:cs typeface="+mn-cs"/>
              </a:rPr>
              <a:t>1</a:t>
            </a:r>
            <a:endParaRPr kumimoji="0" lang="en-US" sz="1400" b="0" i="0" u="none" strike="noStrike" kern="1200" cap="none" spc="0" normalizeH="0" baseline="30000" noProof="0" dirty="0">
              <a:ln>
                <a:noFill/>
              </a:ln>
              <a:solidFill>
                <a:srgbClr val="002C6C"/>
              </a:solidFill>
              <a:effectLst/>
              <a:uLnTx/>
              <a:uFillTx/>
              <a:latin typeface="Verdana"/>
              <a:ea typeface="+mn-ea"/>
              <a:cs typeface="+mn-cs"/>
            </a:endParaRPr>
          </a:p>
        </p:txBody>
      </p:sp>
      <p:sp>
        <p:nvSpPr>
          <p:cNvPr id="10" name="Rectangle 9"/>
          <p:cNvSpPr/>
          <p:nvPr/>
        </p:nvSpPr>
        <p:spPr>
          <a:xfrm>
            <a:off x="2134994" y="2122480"/>
            <a:ext cx="1976284" cy="523220"/>
          </a:xfrm>
          <a:prstGeom prst="rect">
            <a:avLst/>
          </a:prstGeom>
        </p:spPr>
        <p:txBody>
          <a:bodyPr wrap="square">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C6C"/>
                </a:solidFill>
                <a:effectLst/>
                <a:uLnTx/>
                <a:uFillTx/>
                <a:latin typeface="Verdana"/>
                <a:ea typeface="+mn-ea"/>
                <a:cs typeface="+mn-cs"/>
              </a:rPr>
              <a:t>Reducing cycle</a:t>
            </a:r>
          </a:p>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C6C"/>
                </a:solidFill>
                <a:effectLst/>
                <a:uLnTx/>
                <a:uFillTx/>
                <a:latin typeface="Verdana"/>
                <a:ea typeface="+mn-ea"/>
                <a:cs typeface="+mn-cs"/>
              </a:rPr>
              <a:t>count time by 96%</a:t>
            </a:r>
            <a:r>
              <a:rPr kumimoji="0" lang="en-US" sz="1400" b="1" i="0" u="none" strike="noStrike" kern="1200" cap="none" spc="0" normalizeH="0" baseline="30000" noProof="0" dirty="0">
                <a:ln>
                  <a:noFill/>
                </a:ln>
                <a:solidFill>
                  <a:srgbClr val="002C6C"/>
                </a:solidFill>
                <a:effectLst/>
                <a:uLnTx/>
                <a:uFillTx/>
                <a:latin typeface="Verdana"/>
                <a:ea typeface="+mn-ea"/>
                <a:cs typeface="+mn-cs"/>
              </a:rPr>
              <a:t>1</a:t>
            </a:r>
          </a:p>
        </p:txBody>
      </p:sp>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205" y="3959026"/>
            <a:ext cx="621793" cy="1408179"/>
          </a:xfrm>
          <a:prstGeom prst="rect">
            <a:avLst/>
          </a:prstGeom>
        </p:spPr>
      </p:pic>
      <p:grpSp>
        <p:nvGrpSpPr>
          <p:cNvPr id="3" name="Group 2"/>
          <p:cNvGrpSpPr/>
          <p:nvPr/>
        </p:nvGrpSpPr>
        <p:grpSpPr>
          <a:xfrm>
            <a:off x="1311227" y="3982601"/>
            <a:ext cx="1970178" cy="1641280"/>
            <a:chOff x="2062372" y="3804527"/>
            <a:chExt cx="1970178" cy="1641280"/>
          </a:xfrm>
        </p:grpSpPr>
        <p:sp>
          <p:nvSpPr>
            <p:cNvPr id="11" name="Rectangle 10"/>
            <p:cNvSpPr/>
            <p:nvPr/>
          </p:nvSpPr>
          <p:spPr>
            <a:xfrm>
              <a:off x="2062372" y="3804527"/>
              <a:ext cx="1958221" cy="738664"/>
            </a:xfrm>
            <a:prstGeom prst="rect">
              <a:avLst/>
            </a:prstGeom>
          </p:spPr>
          <p:txBody>
            <a:bodyPr wrap="square">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C6C"/>
                  </a:solidFill>
                  <a:effectLst/>
                  <a:uLnTx/>
                  <a:uFillTx/>
                  <a:latin typeface="Verdana"/>
                  <a:ea typeface="+mn-ea"/>
                  <a:cs typeface="+mn-cs"/>
                </a:rPr>
                <a:t>Improving inventory </a:t>
              </a:r>
            </a:p>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C6C"/>
                  </a:solidFill>
                  <a:effectLst/>
                  <a:uLnTx/>
                  <a:uFillTx/>
                  <a:latin typeface="Verdana"/>
                  <a:ea typeface="+mn-ea"/>
                  <a:cs typeface="+mn-cs"/>
                </a:rPr>
                <a:t>Labor productivity </a:t>
              </a:r>
            </a:p>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C6C"/>
                  </a:solidFill>
                  <a:effectLst/>
                  <a:uLnTx/>
                  <a:uFillTx/>
                  <a:latin typeface="Verdana"/>
                  <a:ea typeface="+mn-ea"/>
                  <a:cs typeface="+mn-cs"/>
                </a:rPr>
                <a:t>by 96%</a:t>
              </a:r>
              <a:r>
                <a:rPr kumimoji="0" lang="en-US" sz="1400" b="1" i="0" u="none" strike="noStrike" kern="1200" cap="none" spc="0" normalizeH="0" baseline="30000" noProof="0" dirty="0">
                  <a:ln>
                    <a:noFill/>
                  </a:ln>
                  <a:solidFill>
                    <a:srgbClr val="002C6C"/>
                  </a:solidFill>
                  <a:effectLst/>
                  <a:uLnTx/>
                  <a:uFillTx/>
                  <a:latin typeface="Verdana"/>
                  <a:ea typeface="+mn-ea"/>
                  <a:cs typeface="+mn-cs"/>
                </a:rPr>
                <a:t>1</a:t>
              </a:r>
            </a:p>
          </p:txBody>
        </p:sp>
        <p:sp>
          <p:nvSpPr>
            <p:cNvPr id="46" name="Rectangle 45"/>
            <p:cNvSpPr/>
            <p:nvPr/>
          </p:nvSpPr>
          <p:spPr>
            <a:xfrm>
              <a:off x="2074329" y="4922587"/>
              <a:ext cx="1958221" cy="523220"/>
            </a:xfrm>
            <a:prstGeom prst="rect">
              <a:avLst/>
            </a:prstGeom>
          </p:spPr>
          <p:txBody>
            <a:bodyPr wrap="square">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C6C"/>
                  </a:solidFill>
                  <a:effectLst/>
                  <a:uLnTx/>
                  <a:uFillTx/>
                  <a:latin typeface="Verdana"/>
                  <a:ea typeface="+mn-ea"/>
                  <a:cs typeface="+mn-cs"/>
                </a:rPr>
                <a:t>Driving POS improvements</a:t>
              </a:r>
              <a:endParaRPr kumimoji="0" lang="en-US" sz="1400" b="1" i="0" u="none" strike="noStrike" kern="1200" cap="none" spc="0" normalizeH="0" baseline="30000" noProof="0" dirty="0">
                <a:ln>
                  <a:noFill/>
                </a:ln>
                <a:solidFill>
                  <a:srgbClr val="002C6C"/>
                </a:solidFill>
                <a:effectLst/>
                <a:uLnTx/>
                <a:uFillTx/>
                <a:latin typeface="Verdana"/>
                <a:ea typeface="+mn-ea"/>
                <a:cs typeface="+mn-cs"/>
              </a:endParaRPr>
            </a:p>
          </p:txBody>
        </p:sp>
      </p:grpSp>
      <p:sp>
        <p:nvSpPr>
          <p:cNvPr id="47" name="Rectangle 46"/>
          <p:cNvSpPr/>
          <p:nvPr/>
        </p:nvSpPr>
        <p:spPr>
          <a:xfrm>
            <a:off x="6881334" y="2354790"/>
            <a:ext cx="1518959" cy="523220"/>
          </a:xfrm>
          <a:prstGeom prst="rect">
            <a:avLst/>
          </a:prstGeom>
        </p:spPr>
        <p:txBody>
          <a:bodyPr wrap="square">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C6C"/>
                </a:solidFill>
                <a:effectLst/>
                <a:uLnTx/>
                <a:uFillTx/>
                <a:latin typeface="Verdana"/>
                <a:ea typeface="+mn-ea"/>
                <a:cs typeface="+mn-cs"/>
              </a:rPr>
              <a:t>Increasing full </a:t>
            </a:r>
          </a:p>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C6C"/>
                </a:solidFill>
                <a:effectLst/>
                <a:uLnTx/>
                <a:uFillTx/>
                <a:latin typeface="Verdana"/>
                <a:ea typeface="+mn-ea"/>
                <a:cs typeface="+mn-cs"/>
              </a:rPr>
              <a:t>price sales </a:t>
            </a:r>
            <a:endParaRPr kumimoji="0" lang="en-US" sz="1400" b="1" i="0" u="none" strike="noStrike" kern="1200" cap="none" spc="0" normalizeH="0" baseline="30000" noProof="0" dirty="0">
              <a:ln>
                <a:noFill/>
              </a:ln>
              <a:solidFill>
                <a:srgbClr val="002C6C"/>
              </a:solidFill>
              <a:effectLst/>
              <a:uLnTx/>
              <a:uFillTx/>
              <a:latin typeface="Verdana"/>
              <a:ea typeface="+mn-ea"/>
              <a:cs typeface="+mn-cs"/>
            </a:endParaRPr>
          </a:p>
        </p:txBody>
      </p:sp>
      <p:pic>
        <p:nvPicPr>
          <p:cNvPr id="16" name="Picture 15"/>
          <p:cNvPicPr>
            <a:picLocks noChangeAspect="1"/>
          </p:cNvPicPr>
          <p:nvPr/>
        </p:nvPicPr>
        <p:blipFill>
          <a:blip r:embed="rId7"/>
          <a:stretch>
            <a:fillRect/>
          </a:stretch>
        </p:blipFill>
        <p:spPr>
          <a:xfrm>
            <a:off x="6617330" y="2425900"/>
            <a:ext cx="295275" cy="381000"/>
          </a:xfrm>
          <a:prstGeom prst="rect">
            <a:avLst/>
          </a:prstGeom>
        </p:spPr>
      </p:pic>
      <p:pic>
        <p:nvPicPr>
          <p:cNvPr id="41" name="Picture 4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711" y="1267088"/>
            <a:ext cx="1396294" cy="1308797"/>
          </a:xfrm>
          <a:prstGeom prst="rect">
            <a:avLst/>
          </a:prstGeom>
        </p:spPr>
      </p:pic>
      <p:sp>
        <p:nvSpPr>
          <p:cNvPr id="22" name="Content Placeholder 7"/>
          <p:cNvSpPr txBox="1">
            <a:spLocks/>
          </p:cNvSpPr>
          <p:nvPr/>
        </p:nvSpPr>
        <p:spPr>
          <a:xfrm>
            <a:off x="1042714" y="1381760"/>
            <a:ext cx="7975974" cy="343877"/>
          </a:xfrm>
          <a:prstGeom prst="rect">
            <a:avLst/>
          </a:prstGeom>
        </p:spPr>
        <p:txBody>
          <a:bodyPr/>
          <a:lst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55" rtl="0" eaLnBrk="1" fontAlgn="base" latinLnBrk="0" hangingPunct="1">
              <a:lnSpc>
                <a:spcPct val="110000"/>
              </a:lnSpc>
              <a:spcBef>
                <a:spcPts val="400"/>
              </a:spcBef>
              <a:spcAft>
                <a:spcPct val="0"/>
              </a:spcAft>
              <a:buClr>
                <a:srgbClr val="F26334"/>
              </a:buClr>
              <a:buSzTx/>
              <a:buFont typeface="Arial"/>
              <a:buNone/>
              <a:tabLst/>
              <a:defRPr/>
            </a:pPr>
            <a:r>
              <a:rPr kumimoji="0" lang="en-US" sz="1600" b="1" i="1" u="none" strike="noStrike" kern="1200" cap="none" spc="0" normalizeH="0" baseline="0" noProof="0" dirty="0">
                <a:ln>
                  <a:noFill/>
                </a:ln>
                <a:solidFill>
                  <a:srgbClr val="BF83B9"/>
                </a:solidFill>
                <a:effectLst/>
                <a:uLnTx/>
                <a:uFillTx/>
                <a:latin typeface="Verdana"/>
                <a:ea typeface="ＭＳ Ｐゴシック" charset="0"/>
                <a:cs typeface="Verdana"/>
              </a:rPr>
              <a:t>The Always-On, Always-Open Omni-Channel Shopping Experience</a:t>
            </a:r>
          </a:p>
        </p:txBody>
      </p:sp>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20000" y="16042"/>
            <a:ext cx="1181272" cy="1181272"/>
          </a:xfrm>
          <a:prstGeom prst="rect">
            <a:avLst/>
          </a:prstGeom>
        </p:spPr>
      </p:pic>
    </p:spTree>
    <p:extLst>
      <p:ext uri="{BB962C8B-B14F-4D97-AF65-F5344CB8AC3E}">
        <p14:creationId xmlns:p14="http://schemas.microsoft.com/office/powerpoint/2010/main" val="4272587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Blockchain- what’s the buzz?</a:t>
            </a:r>
          </a:p>
        </p:txBody>
      </p:sp>
      <p:sp>
        <p:nvSpPr>
          <p:cNvPr id="3" name="Content Placeholder 2"/>
          <p:cNvSpPr>
            <a:spLocks noGrp="1"/>
          </p:cNvSpPr>
          <p:nvPr>
            <p:ph idx="11"/>
          </p:nvPr>
        </p:nvSpPr>
        <p:spPr/>
        <p:txBody>
          <a:bodyPr/>
          <a:lstStyle/>
          <a:p>
            <a:r>
              <a:rPr lang="en-US" dirty="0">
                <a:hlinkClick r:id="rId2"/>
              </a:rPr>
              <a:t>GS1 US Blockchain Discussion Group</a:t>
            </a:r>
            <a:endParaRPr lang="en-US" dirty="0"/>
          </a:p>
          <a:p>
            <a:pPr lvl="1"/>
            <a:r>
              <a:rPr lang="en-US" dirty="0"/>
              <a:t>The group is currently meeting to look at standards for Blockchain to provide visibility, transparency, and trust</a:t>
            </a:r>
          </a:p>
          <a:p>
            <a:pPr lvl="1"/>
            <a:r>
              <a:rPr lang="en-US" dirty="0">
                <a:solidFill>
                  <a:srgbClr val="002060"/>
                </a:solidFill>
              </a:rPr>
              <a:t>Basic business processes in pilot organizations will need to be adapted before distributed ledgers will bring the expected value</a:t>
            </a:r>
          </a:p>
          <a:p>
            <a:pPr lvl="1"/>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ts val="0"/>
              </a:spcBef>
              <a:spcAft>
                <a:spcPct val="0"/>
              </a:spcAft>
              <a:buClrTx/>
              <a:buSzTx/>
              <a:buFontTx/>
              <a:buNone/>
              <a:tabLst/>
              <a:defRPr/>
            </a:pPr>
            <a:fld id="{4472AB7F-E8D0-4874-A9B8-335B68DC5F05}" type="slidenum">
              <a:rPr kumimoji="0" lang="en-US" sz="800" b="0" i="0" u="none" strike="noStrike" kern="1200" cap="none" spc="0" normalizeH="0" baseline="0" noProof="0" smtClean="0">
                <a:ln>
                  <a:noFill/>
                </a:ln>
                <a:solidFill>
                  <a:srgbClr val="454545"/>
                </a:solidFill>
                <a:effectLst/>
                <a:uLnTx/>
                <a:uFillTx/>
                <a:latin typeface="Verdana"/>
                <a:ea typeface="+mn-ea"/>
                <a:cs typeface="Verdana"/>
              </a:rPr>
              <a:pPr marL="0" marR="0" lvl="0" indent="0" algn="r" defTabSz="914400" rtl="0" eaLnBrk="1" fontAlgn="base" latinLnBrk="0" hangingPunct="1">
                <a:lnSpc>
                  <a:spcPct val="100000"/>
                </a:lnSpc>
                <a:spcBef>
                  <a:spcPts val="0"/>
                </a:spcBef>
                <a:spcAft>
                  <a:spcPct val="0"/>
                </a:spcAft>
                <a:buClrTx/>
                <a:buSzTx/>
                <a:buFontTx/>
                <a:buNone/>
                <a:tabLst/>
                <a:defRPr/>
              </a:pPr>
              <a:t>16</a:t>
            </a:fld>
            <a:endParaRPr kumimoji="0" lang="en-US" sz="800" b="0" i="0" u="none" strike="noStrike" kern="1200" cap="none" spc="0" normalizeH="0" baseline="0" noProof="0" dirty="0">
              <a:ln>
                <a:noFill/>
              </a:ln>
              <a:solidFill>
                <a:srgbClr val="454545"/>
              </a:solidFill>
              <a:effectLst/>
              <a:uLnTx/>
              <a:uFillTx/>
              <a:latin typeface="Verdana"/>
              <a:ea typeface="+mn-ea"/>
              <a:cs typeface="Verdana"/>
            </a:endParaRPr>
          </a:p>
        </p:txBody>
      </p:sp>
      <p:pic>
        <p:nvPicPr>
          <p:cNvPr id="5" name="Content Placeholder 6">
            <a:extLst>
              <a:ext uri="{FF2B5EF4-FFF2-40B4-BE49-F238E27FC236}">
                <a16:creationId xmlns:a16="http://schemas.microsoft.com/office/drawing/2014/main" id="{40F2DE2D-E0D3-494C-A066-6E10365681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463" y="3222690"/>
            <a:ext cx="7821967" cy="2441288"/>
          </a:xfrm>
          <a:prstGeom prst="rect">
            <a:avLst/>
          </a:prstGeom>
        </p:spPr>
      </p:pic>
    </p:spTree>
    <p:extLst>
      <p:ext uri="{BB962C8B-B14F-4D97-AF65-F5344CB8AC3E}">
        <p14:creationId xmlns:p14="http://schemas.microsoft.com/office/powerpoint/2010/main" val="3944142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Role of Standards in Blockchain</a:t>
            </a:r>
            <a:endParaRPr lang="en-US" sz="1500" dirty="0"/>
          </a:p>
        </p:txBody>
      </p:sp>
      <p:sp>
        <p:nvSpPr>
          <p:cNvPr id="9" name="Content Placeholder 2"/>
          <p:cNvSpPr txBox="1">
            <a:spLocks/>
          </p:cNvSpPr>
          <p:nvPr/>
        </p:nvSpPr>
        <p:spPr bwMode="auto">
          <a:xfrm>
            <a:off x="5743576" y="2778069"/>
            <a:ext cx="3283692" cy="894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1" rIns="68580" bIns="34291" numCol="1" anchor="t" anchorCtr="0" compatLnSpc="1">
            <a:prstTxWarp prst="textNoShape">
              <a:avLst/>
            </a:prstTxWarp>
            <a:noAutofit/>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89" indent="-457189" defTabSz="914242">
              <a:lnSpc>
                <a:spcPct val="120000"/>
              </a:lnSpc>
            </a:pPr>
            <a:r>
              <a:rPr lang="en-US" sz="1200" dirty="0">
                <a:solidFill>
                  <a:srgbClr val="002060"/>
                </a:solidFill>
                <a:latin typeface="Verdana"/>
              </a:rPr>
              <a:t>Standardized identifiers</a:t>
            </a:r>
          </a:p>
          <a:p>
            <a:pPr marL="457189" indent="-457189" defTabSz="914242">
              <a:lnSpc>
                <a:spcPct val="120000"/>
              </a:lnSpc>
            </a:pPr>
            <a:r>
              <a:rPr lang="en-US" sz="1200" dirty="0">
                <a:solidFill>
                  <a:srgbClr val="002060"/>
                </a:solidFill>
                <a:latin typeface="Verdana"/>
              </a:rPr>
              <a:t>Transaction data</a:t>
            </a:r>
          </a:p>
          <a:p>
            <a:pPr marL="457189" indent="-457189" defTabSz="914242">
              <a:lnSpc>
                <a:spcPct val="120000"/>
              </a:lnSpc>
            </a:pPr>
            <a:r>
              <a:rPr lang="en-US" sz="1200" dirty="0">
                <a:solidFill>
                  <a:srgbClr val="002060"/>
                </a:solidFill>
                <a:latin typeface="Verdana"/>
              </a:rPr>
              <a:t>Visibility event data</a:t>
            </a:r>
          </a:p>
          <a:p>
            <a:pPr marL="457189" indent="-457189" defTabSz="914242">
              <a:lnSpc>
                <a:spcPct val="120000"/>
              </a:lnSpc>
            </a:pPr>
            <a:r>
              <a:rPr lang="en-US" sz="1200" dirty="0">
                <a:solidFill>
                  <a:srgbClr val="002060"/>
                </a:solidFill>
                <a:latin typeface="Verdana"/>
              </a:rPr>
              <a:t>Master Data</a:t>
            </a:r>
          </a:p>
        </p:txBody>
      </p:sp>
      <p:sp>
        <p:nvSpPr>
          <p:cNvPr id="10" name="Content Placeholder 2"/>
          <p:cNvSpPr txBox="1">
            <a:spLocks/>
          </p:cNvSpPr>
          <p:nvPr/>
        </p:nvSpPr>
        <p:spPr bwMode="auto">
          <a:xfrm>
            <a:off x="5736577" y="1798148"/>
            <a:ext cx="3290691" cy="80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1" rIns="68580" bIns="34291" numCol="1" anchor="t" anchorCtr="0" compatLnSpc="1">
            <a:prstTxWarp prst="textNoShape">
              <a:avLst/>
            </a:prstTxWarp>
            <a:normAutofit/>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89" indent="-457189" defTabSz="914242">
              <a:lnSpc>
                <a:spcPct val="120000"/>
              </a:lnSpc>
            </a:pPr>
            <a:r>
              <a:rPr lang="en-US" sz="1200" dirty="0">
                <a:solidFill>
                  <a:srgbClr val="F26334">
                    <a:lumMod val="75000"/>
                  </a:srgbClr>
                </a:solidFill>
                <a:latin typeface="Verdana"/>
              </a:rPr>
              <a:t>Track &amp; Trace, Anti-counterfeit</a:t>
            </a:r>
          </a:p>
          <a:p>
            <a:pPr marL="457189" indent="-457189" defTabSz="914242">
              <a:lnSpc>
                <a:spcPct val="120000"/>
              </a:lnSpc>
            </a:pPr>
            <a:r>
              <a:rPr lang="en-US" sz="1200" dirty="0">
                <a:solidFill>
                  <a:srgbClr val="F26334">
                    <a:lumMod val="75000"/>
                  </a:srgbClr>
                </a:solidFill>
                <a:latin typeface="Verdana"/>
              </a:rPr>
              <a:t>Order-to-cash processes</a:t>
            </a:r>
          </a:p>
          <a:p>
            <a:pPr marL="457189" indent="-457189" defTabSz="914242">
              <a:lnSpc>
                <a:spcPct val="120000"/>
              </a:lnSpc>
            </a:pPr>
            <a:r>
              <a:rPr lang="en-US" sz="1200" dirty="0">
                <a:solidFill>
                  <a:srgbClr val="F26334">
                    <a:lumMod val="75000"/>
                  </a:srgbClr>
                </a:solidFill>
                <a:latin typeface="Verdana"/>
              </a:rPr>
              <a:t>Electronic commerce</a:t>
            </a:r>
          </a:p>
        </p:txBody>
      </p:sp>
      <p:sp>
        <p:nvSpPr>
          <p:cNvPr id="18" name="TextBox 17"/>
          <p:cNvSpPr txBox="1"/>
          <p:nvPr/>
        </p:nvSpPr>
        <p:spPr>
          <a:xfrm>
            <a:off x="304801" y="5086427"/>
            <a:ext cx="8243943" cy="584775"/>
          </a:xfrm>
          <a:prstGeom prst="rect">
            <a:avLst/>
          </a:prstGeom>
          <a:noFill/>
        </p:spPr>
        <p:txBody>
          <a:bodyPr wrap="square" rtlCol="0">
            <a:spAutoFit/>
          </a:bodyPr>
          <a:lstStyle/>
          <a:p>
            <a:pPr algn="ctr" defTabSz="914242"/>
            <a:r>
              <a:rPr lang="en-US" sz="1600" b="1" dirty="0">
                <a:solidFill>
                  <a:srgbClr val="002060"/>
                </a:solidFill>
                <a:latin typeface="Verdana"/>
              </a:rPr>
              <a:t>Blockchain is a </a:t>
            </a:r>
            <a:r>
              <a:rPr lang="en-US" sz="1600" b="1" dirty="0">
                <a:solidFill>
                  <a:srgbClr val="FF6600"/>
                </a:solidFill>
                <a:latin typeface="Verdana"/>
              </a:rPr>
              <a:t>shared, secure, distributed ledger</a:t>
            </a:r>
            <a:r>
              <a:rPr lang="en-US" sz="1600" b="1" dirty="0">
                <a:solidFill>
                  <a:srgbClr val="002060"/>
                </a:solidFill>
                <a:latin typeface="Verdana"/>
              </a:rPr>
              <a:t>; </a:t>
            </a:r>
          </a:p>
          <a:p>
            <a:pPr algn="ctr" defTabSz="914242"/>
            <a:r>
              <a:rPr lang="en-US" sz="1600" b="1" dirty="0">
                <a:solidFill>
                  <a:srgbClr val="002060"/>
                </a:solidFill>
                <a:latin typeface="Verdana"/>
              </a:rPr>
              <a:t>GS1 facilitates </a:t>
            </a:r>
            <a:r>
              <a:rPr lang="en-US" sz="1600" b="1" dirty="0">
                <a:solidFill>
                  <a:srgbClr val="FF6600"/>
                </a:solidFill>
                <a:latin typeface="Verdana"/>
              </a:rPr>
              <a:t>standards for data and some business applications</a:t>
            </a:r>
          </a:p>
        </p:txBody>
      </p:sp>
      <p:sp>
        <p:nvSpPr>
          <p:cNvPr id="21" name="Content Placeholder 2"/>
          <p:cNvSpPr txBox="1">
            <a:spLocks/>
          </p:cNvSpPr>
          <p:nvPr/>
        </p:nvSpPr>
        <p:spPr bwMode="auto">
          <a:xfrm>
            <a:off x="5759211" y="3845862"/>
            <a:ext cx="3384790" cy="894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1" rIns="68580" bIns="34291" numCol="1" anchor="t" anchorCtr="0" compatLnSpc="1">
            <a:prstTxWarp prst="textNoShape">
              <a:avLst/>
            </a:prstTxWarp>
            <a:noAutofit/>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89" indent="-457189" defTabSz="914242">
              <a:lnSpc>
                <a:spcPct val="120000"/>
              </a:lnSpc>
            </a:pPr>
            <a:r>
              <a:rPr lang="en-US" sz="1200" dirty="0">
                <a:solidFill>
                  <a:srgbClr val="00B050"/>
                </a:solidFill>
                <a:latin typeface="Verdana"/>
              </a:rPr>
              <a:t>Oracle, IBM, Microsoft, Teradata, etc…</a:t>
            </a:r>
          </a:p>
          <a:p>
            <a:pPr marL="457189" indent="-457189" defTabSz="914242">
              <a:lnSpc>
                <a:spcPct val="120000"/>
              </a:lnSpc>
            </a:pPr>
            <a:r>
              <a:rPr lang="en-US" sz="1200" dirty="0">
                <a:solidFill>
                  <a:srgbClr val="00B050"/>
                </a:solidFill>
                <a:latin typeface="Verdana"/>
              </a:rPr>
              <a:t>Amazon, Google, Bluemix, etc...</a:t>
            </a:r>
          </a:p>
          <a:p>
            <a:pPr marL="457189" indent="-457189" defTabSz="914242">
              <a:lnSpc>
                <a:spcPct val="120000"/>
              </a:lnSpc>
            </a:pPr>
            <a:r>
              <a:rPr lang="en-US" sz="1200" dirty="0">
                <a:solidFill>
                  <a:srgbClr val="00B050"/>
                </a:solidFill>
                <a:latin typeface="Verdana"/>
              </a:rPr>
              <a:t>EDI Networks, VANs, data pools</a:t>
            </a:r>
          </a:p>
          <a:p>
            <a:pPr marL="457189" indent="-457189" defTabSz="914242">
              <a:lnSpc>
                <a:spcPct val="120000"/>
              </a:lnSpc>
            </a:pPr>
            <a:r>
              <a:rPr lang="en-US" sz="1200" dirty="0">
                <a:solidFill>
                  <a:srgbClr val="00B050"/>
                </a:solidFill>
                <a:latin typeface="Verdana"/>
              </a:rPr>
              <a:t>Enterprise Access and User Layers</a:t>
            </a:r>
          </a:p>
        </p:txBody>
      </p:sp>
      <p:grpSp>
        <p:nvGrpSpPr>
          <p:cNvPr id="3" name="Group 2">
            <a:extLst>
              <a:ext uri="{FF2B5EF4-FFF2-40B4-BE49-F238E27FC236}">
                <a16:creationId xmlns:a16="http://schemas.microsoft.com/office/drawing/2014/main" id="{C066F762-925B-477C-8F9F-EAC254278B6B}"/>
              </a:ext>
            </a:extLst>
          </p:cNvPr>
          <p:cNvGrpSpPr/>
          <p:nvPr/>
        </p:nvGrpSpPr>
        <p:grpSpPr>
          <a:xfrm>
            <a:off x="236704" y="2026871"/>
            <a:ext cx="5368730" cy="2872713"/>
            <a:chOff x="304800" y="2026871"/>
            <a:chExt cx="5368730" cy="2872713"/>
          </a:xfrm>
        </p:grpSpPr>
        <p:sp>
          <p:nvSpPr>
            <p:cNvPr id="4" name="Rectangle 3"/>
            <p:cNvSpPr/>
            <p:nvPr/>
          </p:nvSpPr>
          <p:spPr>
            <a:xfrm>
              <a:off x="2097887" y="4029007"/>
              <a:ext cx="3540919" cy="8001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2"/>
              <a:r>
                <a:rPr lang="en-US" sz="1351" dirty="0">
                  <a:solidFill>
                    <a:prstClr val="white"/>
                  </a:solidFill>
                  <a:latin typeface="Verdana"/>
                </a:rPr>
                <a:t>Database or other data sharing technology, Access and User Layers</a:t>
              </a:r>
            </a:p>
          </p:txBody>
        </p:sp>
        <p:sp>
          <p:nvSpPr>
            <p:cNvPr id="5" name="Rectangle 4"/>
            <p:cNvSpPr/>
            <p:nvPr/>
          </p:nvSpPr>
          <p:spPr>
            <a:xfrm>
              <a:off x="2097887" y="3012707"/>
              <a:ext cx="1712119" cy="8001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2"/>
              <a:r>
                <a:rPr lang="en-US" sz="1200" dirty="0">
                  <a:solidFill>
                    <a:prstClr val="white"/>
                  </a:solidFill>
                  <a:latin typeface="Verdana"/>
                </a:rPr>
                <a:t>Definitions of identifiers and other data to be shared</a:t>
              </a:r>
            </a:p>
          </p:txBody>
        </p:sp>
        <p:sp>
          <p:nvSpPr>
            <p:cNvPr id="6" name="Rectangle 5"/>
            <p:cNvSpPr/>
            <p:nvPr/>
          </p:nvSpPr>
          <p:spPr>
            <a:xfrm>
              <a:off x="3926687" y="3012707"/>
              <a:ext cx="1712119" cy="8001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2"/>
              <a:r>
                <a:rPr lang="en-US" sz="1200" dirty="0">
                  <a:solidFill>
                    <a:prstClr val="white"/>
                  </a:solidFill>
                  <a:latin typeface="Verdana"/>
                </a:rPr>
                <a:t>Data sharing rules</a:t>
              </a:r>
            </a:p>
          </p:txBody>
        </p:sp>
        <p:sp>
          <p:nvSpPr>
            <p:cNvPr id="7" name="Rectangle 6"/>
            <p:cNvSpPr/>
            <p:nvPr/>
          </p:nvSpPr>
          <p:spPr>
            <a:xfrm>
              <a:off x="2097887" y="2026871"/>
              <a:ext cx="3540919" cy="800100"/>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2"/>
              <a:r>
                <a:rPr lang="en-US" sz="1351" dirty="0">
                  <a:solidFill>
                    <a:prstClr val="white"/>
                  </a:solidFill>
                  <a:latin typeface="Verdana"/>
                </a:rPr>
                <a:t>Business Applications</a:t>
              </a:r>
            </a:p>
          </p:txBody>
        </p:sp>
        <p:sp>
          <p:nvSpPr>
            <p:cNvPr id="12" name="TextBox 11"/>
            <p:cNvSpPr txBox="1"/>
            <p:nvPr/>
          </p:nvSpPr>
          <p:spPr>
            <a:xfrm>
              <a:off x="1016001" y="3189347"/>
              <a:ext cx="726672" cy="687760"/>
            </a:xfrm>
            <a:prstGeom prst="rect">
              <a:avLst/>
            </a:prstGeom>
            <a:noFill/>
          </p:spPr>
          <p:txBody>
            <a:bodyPr wrap="square" rtlCol="0">
              <a:noAutofit/>
            </a:bodyPr>
            <a:lstStyle/>
            <a:p>
              <a:pPr algn="ctr" defTabSz="914242"/>
              <a:r>
                <a:rPr lang="en-US" sz="1351" dirty="0">
                  <a:solidFill>
                    <a:srgbClr val="002060"/>
                  </a:solidFill>
                  <a:latin typeface="Verdana"/>
                </a:rPr>
                <a:t>fits here</a:t>
              </a:r>
            </a:p>
          </p:txBody>
        </p:sp>
        <p:sp>
          <p:nvSpPr>
            <p:cNvPr id="13" name="TextBox 12"/>
            <p:cNvSpPr txBox="1"/>
            <p:nvPr/>
          </p:nvSpPr>
          <p:spPr>
            <a:xfrm>
              <a:off x="381003" y="4138685"/>
              <a:ext cx="1252260" cy="760899"/>
            </a:xfrm>
            <a:prstGeom prst="rect">
              <a:avLst/>
            </a:prstGeom>
            <a:noFill/>
          </p:spPr>
          <p:txBody>
            <a:bodyPr wrap="square" rtlCol="0">
              <a:noAutofit/>
            </a:bodyPr>
            <a:lstStyle/>
            <a:p>
              <a:pPr algn="ctr" defTabSz="914242"/>
              <a:r>
                <a:rPr lang="en-US" sz="1351" dirty="0">
                  <a:solidFill>
                    <a:srgbClr val="00B050"/>
                  </a:solidFill>
                  <a:latin typeface="Verdana"/>
                </a:rPr>
                <a:t>Blockchain is here</a:t>
              </a:r>
            </a:p>
          </p:txBody>
        </p:sp>
        <p:sp>
          <p:nvSpPr>
            <p:cNvPr id="16" name="Right Arrow 15"/>
            <p:cNvSpPr/>
            <p:nvPr/>
          </p:nvSpPr>
          <p:spPr>
            <a:xfrm>
              <a:off x="1669655" y="3315101"/>
              <a:ext cx="311548" cy="212504"/>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2"/>
              <a:endParaRPr lang="en-US" sz="1351" dirty="0">
                <a:solidFill>
                  <a:srgbClr val="002060"/>
                </a:solidFill>
                <a:latin typeface="Verdana"/>
              </a:endParaRPr>
            </a:p>
          </p:txBody>
        </p:sp>
        <p:sp>
          <p:nvSpPr>
            <p:cNvPr id="17" name="Right Arrow 16"/>
            <p:cNvSpPr/>
            <p:nvPr/>
          </p:nvSpPr>
          <p:spPr>
            <a:xfrm>
              <a:off x="1669655" y="4306628"/>
              <a:ext cx="311548" cy="212504"/>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2"/>
              <a:endParaRPr lang="en-US" sz="1351" dirty="0">
                <a:solidFill>
                  <a:srgbClr val="00B050"/>
                </a:solidFill>
                <a:latin typeface="Verdana"/>
              </a:endParaRPr>
            </a:p>
          </p:txBody>
        </p:sp>
        <p:pic>
          <p:nvPicPr>
            <p:cNvPr id="22" name="Picture 21">
              <a:extLst>
                <a:ext uri="{FF2B5EF4-FFF2-40B4-BE49-F238E27FC236}">
                  <a16:creationId xmlns:a16="http://schemas.microsoft.com/office/drawing/2014/main" id="{5666BF7B-570C-5248-A11F-48A2D164EB1E}"/>
                </a:ext>
              </a:extLst>
            </p:cNvPr>
            <p:cNvPicPr>
              <a:picLocks noChangeAspect="1"/>
            </p:cNvPicPr>
            <p:nvPr/>
          </p:nvPicPr>
          <p:blipFill>
            <a:blip r:embed="rId3"/>
            <a:stretch>
              <a:fillRect/>
            </a:stretch>
          </p:blipFill>
          <p:spPr>
            <a:xfrm>
              <a:off x="2039547" y="2883410"/>
              <a:ext cx="3633983" cy="1075897"/>
            </a:xfrm>
            <a:prstGeom prst="rect">
              <a:avLst/>
            </a:prstGeom>
          </p:spPr>
        </p:pic>
        <p:pic>
          <p:nvPicPr>
            <p:cNvPr id="20" name="Picture 19"/>
            <p:cNvPicPr>
              <a:picLocks/>
            </p:cNvPicPr>
            <p:nvPr/>
          </p:nvPicPr>
          <p:blipFill>
            <a:blip r:embed="rId4" cstate="screen">
              <a:extLst>
                <a:ext uri="{28A0092B-C50C-407E-A947-70E740481C1C}">
                  <a14:useLocalDpi xmlns:a14="http://schemas.microsoft.com/office/drawing/2010/main"/>
                </a:ext>
              </a:extLst>
            </a:blip>
            <a:stretch>
              <a:fillRect/>
            </a:stretch>
          </p:blipFill>
          <p:spPr>
            <a:xfrm>
              <a:off x="304800" y="3122303"/>
              <a:ext cx="2336800" cy="754804"/>
            </a:xfrm>
            <a:prstGeom prst="rect">
              <a:avLst/>
            </a:prstGeom>
          </p:spPr>
        </p:pic>
      </p:grpSp>
    </p:spTree>
    <p:extLst>
      <p:ext uri="{BB962C8B-B14F-4D97-AF65-F5344CB8AC3E}">
        <p14:creationId xmlns:p14="http://schemas.microsoft.com/office/powerpoint/2010/main" val="1069519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483" y="3048001"/>
            <a:ext cx="4575919" cy="904875"/>
          </a:xfrm>
          <a:prstGeom prst="rect">
            <a:avLst/>
          </a:prstGeom>
        </p:spPr>
      </p:pic>
      <p:sp>
        <p:nvSpPr>
          <p:cNvPr id="2" name="Title 1"/>
          <p:cNvSpPr>
            <a:spLocks noGrp="1"/>
          </p:cNvSpPr>
          <p:nvPr>
            <p:ph type="title"/>
          </p:nvPr>
        </p:nvSpPr>
        <p:spPr/>
        <p:txBody>
          <a:bodyPr/>
          <a:lstStyle/>
          <a:p>
            <a:r>
              <a:rPr lang="en-US" dirty="0"/>
              <a:t>Pilots, Pilots, Pilots</a:t>
            </a:r>
          </a:p>
        </p:txBody>
      </p:sp>
      <p:sp>
        <p:nvSpPr>
          <p:cNvPr id="4" name="Slide Number Placeholder 3"/>
          <p:cNvSpPr>
            <a:spLocks noGrp="1"/>
          </p:cNvSpPr>
          <p:nvPr>
            <p:ph type="sldNum" sz="quarter" idx="12"/>
          </p:nvPr>
        </p:nvSpPr>
        <p:spPr/>
        <p:txBody>
          <a:bodyPr/>
          <a:lstStyle/>
          <a:p>
            <a:pPr defTabSz="1219050" fontAlgn="base">
              <a:spcAft>
                <a:spcPct val="0"/>
              </a:spcAft>
              <a:defRPr/>
            </a:pPr>
            <a:fld id="{4472AB7F-E8D0-4874-A9B8-335B68DC5F05}" type="slidenum">
              <a:rPr lang="en-GB"/>
              <a:pPr defTabSz="1219050" fontAlgn="base">
                <a:spcAft>
                  <a:spcPct val="0"/>
                </a:spcAft>
                <a:defRPr/>
              </a:pPr>
              <a:t>18</a:t>
            </a:fld>
            <a:endParaRPr lang="en-GB" dirty="0"/>
          </a:p>
        </p:txBody>
      </p:sp>
      <p:pic>
        <p:nvPicPr>
          <p:cNvPr id="17" name="Content Placeholder 4">
            <a:extLst>
              <a:ext uri="{FF2B5EF4-FFF2-40B4-BE49-F238E27FC236}">
                <a16:creationId xmlns:a16="http://schemas.microsoft.com/office/drawing/2014/main" id="{07F2AEFE-CB9E-FE4F-9EE8-CA6E9B4514C9}"/>
              </a:ext>
            </a:extLst>
          </p:cNvPr>
          <p:cNvPicPr>
            <a:picLocks noChangeAspect="1"/>
          </p:cNvPicPr>
          <p:nvPr/>
        </p:nvPicPr>
        <p:blipFill>
          <a:blip r:embed="rId4"/>
          <a:stretch>
            <a:fillRect/>
          </a:stretch>
        </p:blipFill>
        <p:spPr bwMode="auto">
          <a:xfrm>
            <a:off x="3318284" y="2351813"/>
            <a:ext cx="5373141" cy="3024227"/>
          </a:xfrm>
          <a:prstGeom prst="rect">
            <a:avLst/>
          </a:prstGeom>
          <a:noFill/>
          <a:ln w="9525">
            <a:noFill/>
            <a:miter lim="800000"/>
            <a:headEnd/>
            <a:tailEnd/>
          </a:ln>
        </p:spPr>
      </p:pic>
      <p:pic>
        <p:nvPicPr>
          <p:cNvPr id="6" name="Picture 5">
            <a:extLst>
              <a:ext uri="{FF2B5EF4-FFF2-40B4-BE49-F238E27FC236}">
                <a16:creationId xmlns:a16="http://schemas.microsoft.com/office/drawing/2014/main" id="{8114170A-10F8-7B48-B59E-D0F957ADB2A1}"/>
              </a:ext>
            </a:extLst>
          </p:cNvPr>
          <p:cNvPicPr>
            <a:picLocks noChangeAspect="1"/>
          </p:cNvPicPr>
          <p:nvPr/>
        </p:nvPicPr>
        <p:blipFill>
          <a:blip r:embed="rId5"/>
          <a:stretch>
            <a:fillRect/>
          </a:stretch>
        </p:blipFill>
        <p:spPr>
          <a:xfrm>
            <a:off x="2653073" y="4453071"/>
            <a:ext cx="6168203" cy="1163812"/>
          </a:xfrm>
          <a:prstGeom prst="rect">
            <a:avLst/>
          </a:prstGeom>
        </p:spPr>
      </p:pic>
      <p:grpSp>
        <p:nvGrpSpPr>
          <p:cNvPr id="7" name="Group 6"/>
          <p:cNvGrpSpPr/>
          <p:nvPr/>
        </p:nvGrpSpPr>
        <p:grpSpPr>
          <a:xfrm>
            <a:off x="3618021" y="1484844"/>
            <a:ext cx="5454264" cy="1033923"/>
            <a:chOff x="731383" y="2797968"/>
            <a:chExt cx="7026217" cy="1438275"/>
          </a:xfrm>
        </p:grpSpPr>
        <p:pic>
          <p:nvPicPr>
            <p:cNvPr id="8" name="Picture 7"/>
            <p:cNvPicPr>
              <a:picLocks noChangeAspect="1"/>
            </p:cNvPicPr>
            <p:nvPr/>
          </p:nvPicPr>
          <p:blipFill rotWithShape="1">
            <a:blip r:embed="rId6"/>
            <a:srcRect l="11824" t="16296"/>
            <a:stretch/>
          </p:blipFill>
          <p:spPr>
            <a:xfrm>
              <a:off x="5312907" y="2797968"/>
              <a:ext cx="2444693" cy="1438275"/>
            </a:xfrm>
            <a:prstGeom prst="rect">
              <a:avLst/>
            </a:prstGeom>
          </p:spPr>
        </p:pic>
        <p:pic>
          <p:nvPicPr>
            <p:cNvPr id="9" name="Picture 8"/>
            <p:cNvPicPr>
              <a:picLocks noChangeAspect="1"/>
            </p:cNvPicPr>
            <p:nvPr/>
          </p:nvPicPr>
          <p:blipFill>
            <a:blip r:embed="rId7"/>
            <a:stretch>
              <a:fillRect/>
            </a:stretch>
          </p:blipFill>
          <p:spPr>
            <a:xfrm>
              <a:off x="731383" y="2797968"/>
              <a:ext cx="4581525" cy="1438275"/>
            </a:xfrm>
            <a:prstGeom prst="rect">
              <a:avLst/>
            </a:prstGeom>
          </p:spPr>
        </p:pic>
      </p:grpSp>
      <p:grpSp>
        <p:nvGrpSpPr>
          <p:cNvPr id="5" name="Group 4"/>
          <p:cNvGrpSpPr/>
          <p:nvPr/>
        </p:nvGrpSpPr>
        <p:grpSpPr>
          <a:xfrm>
            <a:off x="1113361" y="2518765"/>
            <a:ext cx="5931323" cy="994643"/>
            <a:chOff x="1113362" y="1661512"/>
            <a:chExt cx="5931322" cy="994643"/>
          </a:xfrm>
        </p:grpSpPr>
        <p:pic>
          <p:nvPicPr>
            <p:cNvPr id="10" name="Picture 9"/>
            <p:cNvPicPr>
              <a:picLocks noChangeAspect="1"/>
            </p:cNvPicPr>
            <p:nvPr/>
          </p:nvPicPr>
          <p:blipFill>
            <a:blip r:embed="rId8"/>
            <a:stretch>
              <a:fillRect/>
            </a:stretch>
          </p:blipFill>
          <p:spPr>
            <a:xfrm>
              <a:off x="1113362" y="1661512"/>
              <a:ext cx="5095323" cy="994643"/>
            </a:xfrm>
            <a:prstGeom prst="rect">
              <a:avLst/>
            </a:prstGeom>
          </p:spPr>
        </p:pic>
        <p:pic>
          <p:nvPicPr>
            <p:cNvPr id="3" name="Picture 2"/>
            <p:cNvPicPr>
              <a:picLocks noChangeAspect="1"/>
            </p:cNvPicPr>
            <p:nvPr/>
          </p:nvPicPr>
          <p:blipFill>
            <a:blip r:embed="rId9"/>
            <a:stretch>
              <a:fillRect/>
            </a:stretch>
          </p:blipFill>
          <p:spPr>
            <a:xfrm>
              <a:off x="5924983" y="1661513"/>
              <a:ext cx="1119701" cy="990314"/>
            </a:xfrm>
            <a:prstGeom prst="rect">
              <a:avLst/>
            </a:prstGeom>
          </p:spPr>
        </p:pic>
      </p:grpSp>
      <p:pic>
        <p:nvPicPr>
          <p:cNvPr id="13" name="Picture 12"/>
          <p:cNvPicPr>
            <a:picLocks noChangeAspect="1"/>
          </p:cNvPicPr>
          <p:nvPr/>
        </p:nvPicPr>
        <p:blipFill>
          <a:blip r:embed="rId10"/>
          <a:stretch>
            <a:fillRect/>
          </a:stretch>
        </p:blipFill>
        <p:spPr>
          <a:xfrm>
            <a:off x="147514" y="2102392"/>
            <a:ext cx="4902055" cy="944493"/>
          </a:xfrm>
          <a:prstGeom prst="rect">
            <a:avLst/>
          </a:prstGeom>
        </p:spPr>
      </p:pic>
      <p:grpSp>
        <p:nvGrpSpPr>
          <p:cNvPr id="14" name="Group 13"/>
          <p:cNvGrpSpPr/>
          <p:nvPr/>
        </p:nvGrpSpPr>
        <p:grpSpPr>
          <a:xfrm>
            <a:off x="153439" y="3860157"/>
            <a:ext cx="2369780" cy="1593473"/>
            <a:chOff x="4896971" y="1239374"/>
            <a:chExt cx="2369780" cy="1593473"/>
          </a:xfrm>
        </p:grpSpPr>
        <p:pic>
          <p:nvPicPr>
            <p:cNvPr id="15" name="Picture 14"/>
            <p:cNvPicPr>
              <a:picLocks noChangeAspect="1"/>
            </p:cNvPicPr>
            <p:nvPr/>
          </p:nvPicPr>
          <p:blipFill>
            <a:blip r:embed="rId11"/>
            <a:stretch>
              <a:fillRect/>
            </a:stretch>
          </p:blipFill>
          <p:spPr>
            <a:xfrm>
              <a:off x="4896971" y="1239374"/>
              <a:ext cx="2369780" cy="1593473"/>
            </a:xfrm>
            <a:prstGeom prst="rect">
              <a:avLst/>
            </a:prstGeom>
          </p:spPr>
        </p:pic>
        <p:pic>
          <p:nvPicPr>
            <p:cNvPr id="16" name="Picture 15"/>
            <p:cNvPicPr>
              <a:picLocks noChangeAspect="1"/>
            </p:cNvPicPr>
            <p:nvPr/>
          </p:nvPicPr>
          <p:blipFill>
            <a:blip r:embed="rId12"/>
            <a:stretch>
              <a:fillRect/>
            </a:stretch>
          </p:blipFill>
          <p:spPr>
            <a:xfrm>
              <a:off x="4896971" y="2408080"/>
              <a:ext cx="2369780" cy="415810"/>
            </a:xfrm>
            <a:prstGeom prst="rect">
              <a:avLst/>
            </a:prstGeom>
          </p:spPr>
        </p:pic>
      </p:grpSp>
      <p:pic>
        <p:nvPicPr>
          <p:cNvPr id="19" name="Picture 18"/>
          <p:cNvPicPr>
            <a:picLocks noChangeAspect="1"/>
          </p:cNvPicPr>
          <p:nvPr/>
        </p:nvPicPr>
        <p:blipFill>
          <a:blip r:embed="rId13"/>
          <a:stretch>
            <a:fillRect/>
          </a:stretch>
        </p:blipFill>
        <p:spPr>
          <a:xfrm>
            <a:off x="5997963" y="3986199"/>
            <a:ext cx="3074327" cy="1897327"/>
          </a:xfrm>
          <a:prstGeom prst="rect">
            <a:avLst/>
          </a:prstGeom>
        </p:spPr>
      </p:pic>
      <p:pic>
        <p:nvPicPr>
          <p:cNvPr id="20" name="Picture 19"/>
          <p:cNvPicPr>
            <a:picLocks noChangeAspect="1"/>
          </p:cNvPicPr>
          <p:nvPr/>
        </p:nvPicPr>
        <p:blipFill>
          <a:blip r:embed="rId14"/>
          <a:stretch>
            <a:fillRect/>
          </a:stretch>
        </p:blipFill>
        <p:spPr>
          <a:xfrm>
            <a:off x="3984399" y="2973715"/>
            <a:ext cx="2925396" cy="1990039"/>
          </a:xfrm>
          <a:prstGeom prst="rect">
            <a:avLst/>
          </a:prstGeom>
        </p:spPr>
      </p:pic>
      <p:pic>
        <p:nvPicPr>
          <p:cNvPr id="21" name="Picture 20"/>
          <p:cNvPicPr>
            <a:picLocks noChangeAspect="1"/>
          </p:cNvPicPr>
          <p:nvPr/>
        </p:nvPicPr>
        <p:blipFill>
          <a:blip r:embed="rId15"/>
          <a:stretch>
            <a:fillRect/>
          </a:stretch>
        </p:blipFill>
        <p:spPr>
          <a:xfrm>
            <a:off x="1044732" y="4959671"/>
            <a:ext cx="2939669" cy="953151"/>
          </a:xfrm>
          <a:prstGeom prst="rect">
            <a:avLst/>
          </a:prstGeom>
        </p:spPr>
      </p:pic>
      <p:pic>
        <p:nvPicPr>
          <p:cNvPr id="22" name="Picture 21"/>
          <p:cNvPicPr>
            <a:picLocks noChangeAspect="1"/>
          </p:cNvPicPr>
          <p:nvPr/>
        </p:nvPicPr>
        <p:blipFill>
          <a:blip r:embed="rId16"/>
          <a:stretch>
            <a:fillRect/>
          </a:stretch>
        </p:blipFill>
        <p:spPr>
          <a:xfrm>
            <a:off x="1419842" y="1605421"/>
            <a:ext cx="2546775" cy="1826680"/>
          </a:xfrm>
          <a:prstGeom prst="rect">
            <a:avLst/>
          </a:prstGeom>
        </p:spPr>
      </p:pic>
      <p:grpSp>
        <p:nvGrpSpPr>
          <p:cNvPr id="23" name="Group 22"/>
          <p:cNvGrpSpPr/>
          <p:nvPr/>
        </p:nvGrpSpPr>
        <p:grpSpPr>
          <a:xfrm>
            <a:off x="4863460" y="2450331"/>
            <a:ext cx="4018397" cy="2016199"/>
            <a:chOff x="447479" y="1216099"/>
            <a:chExt cx="4018397" cy="2016199"/>
          </a:xfrm>
        </p:grpSpPr>
        <p:pic>
          <p:nvPicPr>
            <p:cNvPr id="24" name="Picture 23"/>
            <p:cNvPicPr>
              <a:picLocks noChangeAspect="1"/>
            </p:cNvPicPr>
            <p:nvPr/>
          </p:nvPicPr>
          <p:blipFill>
            <a:blip r:embed="rId17"/>
            <a:stretch>
              <a:fillRect/>
            </a:stretch>
          </p:blipFill>
          <p:spPr>
            <a:xfrm>
              <a:off x="447479" y="1216099"/>
              <a:ext cx="4018397" cy="2016199"/>
            </a:xfrm>
            <a:prstGeom prst="rect">
              <a:avLst/>
            </a:prstGeom>
          </p:spPr>
        </p:pic>
        <p:pic>
          <p:nvPicPr>
            <p:cNvPr id="25" name="Picture 24"/>
            <p:cNvPicPr>
              <a:picLocks noChangeAspect="1"/>
            </p:cNvPicPr>
            <p:nvPr/>
          </p:nvPicPr>
          <p:blipFill>
            <a:blip r:embed="rId18"/>
            <a:stretch>
              <a:fillRect/>
            </a:stretch>
          </p:blipFill>
          <p:spPr>
            <a:xfrm>
              <a:off x="447479" y="1226732"/>
              <a:ext cx="1187477" cy="357520"/>
            </a:xfrm>
            <a:prstGeom prst="rect">
              <a:avLst/>
            </a:prstGeom>
          </p:spPr>
        </p:pic>
      </p:grpSp>
      <p:grpSp>
        <p:nvGrpSpPr>
          <p:cNvPr id="26" name="Group 25"/>
          <p:cNvGrpSpPr/>
          <p:nvPr/>
        </p:nvGrpSpPr>
        <p:grpSpPr>
          <a:xfrm>
            <a:off x="2221751" y="3844481"/>
            <a:ext cx="4149479" cy="1986315"/>
            <a:chOff x="1990725" y="1376363"/>
            <a:chExt cx="5759904" cy="2879952"/>
          </a:xfrm>
        </p:grpSpPr>
        <p:pic>
          <p:nvPicPr>
            <p:cNvPr id="27" name="Picture 26"/>
            <p:cNvPicPr>
              <a:picLocks noChangeAspect="1"/>
            </p:cNvPicPr>
            <p:nvPr/>
          </p:nvPicPr>
          <p:blipFill>
            <a:blip r:embed="rId19"/>
            <a:stretch>
              <a:fillRect/>
            </a:stretch>
          </p:blipFill>
          <p:spPr>
            <a:xfrm>
              <a:off x="1990725" y="1376363"/>
              <a:ext cx="5759904" cy="2879952"/>
            </a:xfrm>
            <a:prstGeom prst="rect">
              <a:avLst/>
            </a:prstGeom>
          </p:spPr>
        </p:pic>
        <p:pic>
          <p:nvPicPr>
            <p:cNvPr id="28" name="Picture 27"/>
            <p:cNvPicPr>
              <a:picLocks noChangeAspect="1"/>
            </p:cNvPicPr>
            <p:nvPr/>
          </p:nvPicPr>
          <p:blipFill>
            <a:blip r:embed="rId20"/>
            <a:stretch>
              <a:fillRect/>
            </a:stretch>
          </p:blipFill>
          <p:spPr>
            <a:xfrm>
              <a:off x="1990725" y="1376363"/>
              <a:ext cx="1924050" cy="581025"/>
            </a:xfrm>
            <a:prstGeom prst="rect">
              <a:avLst/>
            </a:prstGeom>
          </p:spPr>
        </p:pic>
      </p:grpSp>
    </p:spTree>
    <p:extLst>
      <p:ext uri="{BB962C8B-B14F-4D97-AF65-F5344CB8AC3E}">
        <p14:creationId xmlns:p14="http://schemas.microsoft.com/office/powerpoint/2010/main" val="3189615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Questions</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5062" y="1767166"/>
            <a:ext cx="7372235" cy="3801120"/>
          </a:xfrm>
          <a:prstGeom prst="rect">
            <a:avLst/>
          </a:prstGeom>
        </p:spPr>
      </p:pic>
    </p:spTree>
    <p:extLst>
      <p:ext uri="{BB962C8B-B14F-4D97-AF65-F5344CB8AC3E}">
        <p14:creationId xmlns:p14="http://schemas.microsoft.com/office/powerpoint/2010/main" val="135191464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Antitrust Caution</a:t>
            </a:r>
          </a:p>
        </p:txBody>
      </p:sp>
      <p:sp>
        <p:nvSpPr>
          <p:cNvPr id="5" name="Content Placeholder 4"/>
          <p:cNvSpPr>
            <a:spLocks noGrp="1"/>
          </p:cNvSpPr>
          <p:nvPr>
            <p:ph idx="11"/>
          </p:nvPr>
        </p:nvSpPr>
        <p:spPr/>
        <p:txBody>
          <a:bodyPr/>
          <a:lstStyle/>
          <a:p>
            <a:pPr marL="0" indent="0" defTabSz="914400" fontAlgn="auto">
              <a:lnSpc>
                <a:spcPct val="100000"/>
              </a:lnSpc>
              <a:spcBef>
                <a:spcPts val="0"/>
              </a:spcBef>
              <a:spcAft>
                <a:spcPts val="0"/>
              </a:spcAft>
              <a:buClrTx/>
              <a:buNone/>
              <a:defRPr/>
            </a:pPr>
            <a:r>
              <a:rPr lang="en-US" b="1" dirty="0">
                <a:solidFill>
                  <a:schemeClr val="accent6"/>
                </a:solidFill>
              </a:rPr>
              <a:t>GS1 US</a:t>
            </a:r>
            <a:r>
              <a:rPr lang="en-US" b="1" baseline="30000" dirty="0">
                <a:solidFill>
                  <a:schemeClr val="accent6"/>
                </a:solidFill>
              </a:rPr>
              <a:t>®</a:t>
            </a:r>
            <a:r>
              <a:rPr lang="en-US" b="1" dirty="0">
                <a:solidFill>
                  <a:schemeClr val="accent6"/>
                </a:solidFill>
              </a:rPr>
              <a:t> is committed to complying fully with antitrust laws.</a:t>
            </a:r>
          </a:p>
          <a:p>
            <a:pPr marL="0" indent="0" defTabSz="914400" fontAlgn="auto">
              <a:lnSpc>
                <a:spcPct val="100000"/>
              </a:lnSpc>
              <a:spcBef>
                <a:spcPts val="0"/>
              </a:spcBef>
              <a:spcAft>
                <a:spcPts val="0"/>
              </a:spcAft>
              <a:buClrTx/>
              <a:buNone/>
              <a:defRPr/>
            </a:pPr>
            <a:endParaRPr lang="en-US" dirty="0"/>
          </a:p>
          <a:p>
            <a:pPr marL="0" indent="0" defTabSz="914400" fontAlgn="auto">
              <a:lnSpc>
                <a:spcPct val="100000"/>
              </a:lnSpc>
              <a:spcBef>
                <a:spcPts val="0"/>
              </a:spcBef>
              <a:spcAft>
                <a:spcPts val="1200"/>
              </a:spcAft>
              <a:buClrTx/>
              <a:buNone/>
              <a:defRPr/>
            </a:pPr>
            <a:r>
              <a:rPr lang="en-US" dirty="0"/>
              <a:t>We ask and expect everyone to refrain from discussing prices, margins, discounts, suppliers, the timing of price changes, marketing or product plans, or other competitively sensitive topics. </a:t>
            </a:r>
          </a:p>
          <a:p>
            <a:pPr marL="0" indent="0" defTabSz="914400" fontAlgn="auto">
              <a:lnSpc>
                <a:spcPct val="100000"/>
              </a:lnSpc>
              <a:spcBef>
                <a:spcPts val="0"/>
              </a:spcBef>
              <a:spcAft>
                <a:spcPts val="1200"/>
              </a:spcAft>
              <a:buClrTx/>
              <a:buNone/>
              <a:defRPr/>
            </a:pPr>
            <a:r>
              <a:rPr lang="en-US" dirty="0"/>
              <a:t>If anyone has concerns about the propriety of a discussion, please inform a GS1 US representative </a:t>
            </a:r>
            <a:r>
              <a:rPr lang="en-US" u="sng" dirty="0"/>
              <a:t>as soon as possible</a:t>
            </a:r>
            <a:r>
              <a:rPr lang="en-US" dirty="0"/>
              <a:t>. </a:t>
            </a:r>
          </a:p>
          <a:p>
            <a:pPr marL="0" indent="0" defTabSz="914400" fontAlgn="auto">
              <a:lnSpc>
                <a:spcPct val="100000"/>
              </a:lnSpc>
              <a:spcBef>
                <a:spcPts val="0"/>
              </a:spcBef>
              <a:spcAft>
                <a:spcPts val="1200"/>
              </a:spcAft>
              <a:buClrTx/>
              <a:buNone/>
              <a:defRPr/>
            </a:pPr>
            <a:r>
              <a:rPr lang="en-US" dirty="0"/>
              <a:t>Please remember to make your own business decisions and that all GS1 Standards are voluntary and not mandatory. </a:t>
            </a:r>
          </a:p>
          <a:p>
            <a:pPr marL="0" indent="0" defTabSz="914400" fontAlgn="auto">
              <a:lnSpc>
                <a:spcPct val="100000"/>
              </a:lnSpc>
              <a:spcBef>
                <a:spcPts val="0"/>
              </a:spcBef>
              <a:spcAft>
                <a:spcPts val="1200"/>
              </a:spcAft>
              <a:buClrTx/>
              <a:buNone/>
              <a:defRPr/>
            </a:pPr>
            <a:r>
              <a:rPr lang="en-US" dirty="0"/>
              <a:t>Please review the complete GS1 US antitrust policy at:</a:t>
            </a:r>
          </a:p>
          <a:p>
            <a:pPr marL="0" indent="0" defTabSz="914400" fontAlgn="auto">
              <a:lnSpc>
                <a:spcPct val="100000"/>
              </a:lnSpc>
              <a:spcBef>
                <a:spcPts val="0"/>
              </a:spcBef>
              <a:spcAft>
                <a:spcPts val="1200"/>
              </a:spcAft>
              <a:buClrTx/>
              <a:buNone/>
              <a:defRPr/>
            </a:pPr>
            <a:r>
              <a:rPr lang="en-US" dirty="0">
                <a:hlinkClick r:id="rId2"/>
              </a:rPr>
              <a:t>www.gs1us.org/gs1-us-antitrust-compliance-policy</a:t>
            </a:r>
            <a:endParaRPr lang="en-US" dirty="0"/>
          </a:p>
          <a:p>
            <a:pPr marL="0" indent="0" defTabSz="914400" fontAlgn="auto">
              <a:lnSpc>
                <a:spcPct val="100000"/>
              </a:lnSpc>
              <a:spcBef>
                <a:spcPts val="0"/>
              </a:spcBef>
              <a:spcAft>
                <a:spcPts val="0"/>
              </a:spcAft>
              <a:buClrTx/>
              <a:buNone/>
              <a:defRPr/>
            </a:pPr>
            <a:endParaRPr lang="en-US" dirty="0"/>
          </a:p>
        </p:txBody>
      </p:sp>
      <p:sp>
        <p:nvSpPr>
          <p:cNvPr id="3" name="Slide Number Placeholder 2"/>
          <p:cNvSpPr>
            <a:spLocks noGrp="1"/>
          </p:cNvSpPr>
          <p:nvPr>
            <p:ph type="sldNum" sz="quarter" idx="12"/>
          </p:nvPr>
        </p:nvSpPr>
        <p:spPr/>
        <p:txBody>
          <a:bodyPr/>
          <a:lstStyle/>
          <a:p>
            <a:pPr defTabSz="914310" fontAlgn="base">
              <a:spcAft>
                <a:spcPct val="0"/>
              </a:spcAft>
              <a:defRPr/>
            </a:pPr>
            <a:fld id="{4472AB7F-E8D0-4874-A9B8-335B68DC5F05}" type="slidenum">
              <a:rPr lang="en-US"/>
              <a:pPr defTabSz="914310" fontAlgn="base">
                <a:spcAft>
                  <a:spcPct val="0"/>
                </a:spcAft>
                <a:defRPr/>
              </a:pPr>
              <a:t>2</a:t>
            </a:fld>
            <a:endParaRPr lang="en-US" dirty="0"/>
          </a:p>
        </p:txBody>
      </p:sp>
    </p:spTree>
    <p:extLst>
      <p:ext uri="{BB962C8B-B14F-4D97-AF65-F5344CB8AC3E}">
        <p14:creationId xmlns:p14="http://schemas.microsoft.com/office/powerpoint/2010/main" val="1906323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6099" y="230188"/>
            <a:ext cx="7199407" cy="912811"/>
          </a:xfrm>
        </p:spPr>
        <p:txBody>
          <a:bodyPr/>
          <a:lstStyle/>
          <a:p>
            <a:r>
              <a:rPr lang="en-GB" dirty="0"/>
              <a:t>Register Today for </a:t>
            </a:r>
            <a:r>
              <a:rPr lang="en-GB" b="1" dirty="0"/>
              <a:t>GS1 Connect 2019</a:t>
            </a:r>
            <a:endParaRPr lang="en-US" dirty="0"/>
          </a:p>
        </p:txBody>
      </p:sp>
      <p:pic>
        <p:nvPicPr>
          <p:cNvPr id="6" name="Picture Placeholder 15">
            <a:extLst>
              <a:ext uri="{FF2B5EF4-FFF2-40B4-BE49-F238E27FC236}">
                <a16:creationId xmlns:a16="http://schemas.microsoft.com/office/drawing/2014/main" id="{C75F7D1A-A0D8-3240-BF82-F1BA07C3F3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16" t="24258" r="1596" b="1110"/>
          <a:stretch/>
        </p:blipFill>
        <p:spPr>
          <a:xfrm>
            <a:off x="448176" y="2024411"/>
            <a:ext cx="4047624" cy="1628179"/>
          </a:xfrm>
          <a:prstGeom prst="rect">
            <a:avLst/>
          </a:prstGeom>
        </p:spPr>
      </p:pic>
      <p:pic>
        <p:nvPicPr>
          <p:cNvPr id="7" name="Picture 6">
            <a:extLst>
              <a:ext uri="{FF2B5EF4-FFF2-40B4-BE49-F238E27FC236}">
                <a16:creationId xmlns:a16="http://schemas.microsoft.com/office/drawing/2014/main" id="{19DABD19-3B18-8441-BAEF-905E8FE441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355" t="418" r="17403"/>
          <a:stretch/>
        </p:blipFill>
        <p:spPr>
          <a:xfrm>
            <a:off x="2819400" y="3747636"/>
            <a:ext cx="1671443" cy="1474757"/>
          </a:xfrm>
          <a:prstGeom prst="rect">
            <a:avLst/>
          </a:prstGeom>
        </p:spPr>
      </p:pic>
      <p:pic>
        <p:nvPicPr>
          <p:cNvPr id="8" name="Picture 7">
            <a:extLst>
              <a:ext uri="{FF2B5EF4-FFF2-40B4-BE49-F238E27FC236}">
                <a16:creationId xmlns:a16="http://schemas.microsoft.com/office/drawing/2014/main" id="{BEA2F270-689B-2343-A504-61971C20ABC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28" r="4339"/>
          <a:stretch/>
        </p:blipFill>
        <p:spPr>
          <a:xfrm>
            <a:off x="447479" y="3747636"/>
            <a:ext cx="2265984" cy="1474757"/>
          </a:xfrm>
          <a:prstGeom prst="rect">
            <a:avLst/>
          </a:prstGeom>
        </p:spPr>
      </p:pic>
      <p:sp>
        <p:nvSpPr>
          <p:cNvPr id="9" name="Content Placeholder 12">
            <a:extLst>
              <a:ext uri="{FF2B5EF4-FFF2-40B4-BE49-F238E27FC236}">
                <a16:creationId xmlns:a16="http://schemas.microsoft.com/office/drawing/2014/main" id="{813D282E-C346-284B-AD9B-6F1BA85A6BB0}"/>
              </a:ext>
            </a:extLst>
          </p:cNvPr>
          <p:cNvSpPr txBox="1">
            <a:spLocks/>
          </p:cNvSpPr>
          <p:nvPr/>
        </p:nvSpPr>
        <p:spPr>
          <a:xfrm>
            <a:off x="4673554" y="1524000"/>
            <a:ext cx="4241847" cy="2590800"/>
          </a:xfrm>
          <a:prstGeom prst="rect">
            <a:avLst/>
          </a:prstGeom>
        </p:spPr>
        <p:txBody>
          <a:bodyPr/>
          <a:lst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55" rtl="0" eaLnBrk="1" fontAlgn="base" latinLnBrk="0" hangingPunct="1">
              <a:lnSpc>
                <a:spcPct val="100000"/>
              </a:lnSpc>
              <a:spcBef>
                <a:spcPts val="400"/>
              </a:spcBef>
              <a:spcAft>
                <a:spcPct val="0"/>
              </a:spcAft>
              <a:buClr>
                <a:srgbClr val="F26334"/>
              </a:buClr>
              <a:buSzTx/>
              <a:buFont typeface="Arial"/>
              <a:buNone/>
              <a:tabLst/>
              <a:defRPr/>
            </a:pPr>
            <a:r>
              <a:rPr kumimoji="0" lang="en-GB" sz="1800" b="1" i="0" u="none" strike="noStrike" kern="1200" cap="none" spc="0" normalizeH="0" baseline="0" noProof="0" dirty="0">
                <a:ln>
                  <a:noFill/>
                </a:ln>
                <a:solidFill>
                  <a:srgbClr val="002C6C"/>
                </a:solidFill>
                <a:effectLst/>
                <a:uLnTx/>
                <a:uFillTx/>
                <a:latin typeface="Verdana"/>
                <a:ea typeface="ＭＳ Ｐゴシック" charset="0"/>
                <a:cs typeface="Verdana"/>
              </a:rPr>
              <a:t>June 19-21, 2019</a:t>
            </a:r>
            <a:endParaRPr kumimoji="0" lang="en-GB" sz="1800" b="0" i="0" u="none" strike="noStrike" kern="1200" cap="none" spc="0" normalizeH="0" baseline="0" noProof="0" dirty="0">
              <a:ln>
                <a:noFill/>
              </a:ln>
              <a:solidFill>
                <a:srgbClr val="002C6C"/>
              </a:solidFill>
              <a:effectLst/>
              <a:uLnTx/>
              <a:uFillTx/>
              <a:latin typeface="Verdana"/>
              <a:ea typeface="ＭＳ Ｐゴシック" charset="0"/>
              <a:cs typeface="Verdana"/>
            </a:endParaRPr>
          </a:p>
          <a:p>
            <a:pPr marL="0" marR="0" lvl="0" indent="0" algn="l" defTabSz="457155" rtl="0" eaLnBrk="1" fontAlgn="base" latinLnBrk="0" hangingPunct="1">
              <a:lnSpc>
                <a:spcPct val="100000"/>
              </a:lnSpc>
              <a:spcBef>
                <a:spcPts val="400"/>
              </a:spcBef>
              <a:spcAft>
                <a:spcPts val="600"/>
              </a:spcAft>
              <a:buClr>
                <a:srgbClr val="F26334"/>
              </a:buClr>
              <a:buSzTx/>
              <a:buFont typeface="Arial"/>
              <a:buNone/>
              <a:tabLst/>
              <a:defRPr/>
            </a:pPr>
            <a:r>
              <a:rPr kumimoji="0" lang="en-GB" sz="1800" b="1" i="0" u="none" strike="noStrike" kern="1200" cap="none" spc="0" normalizeH="0" baseline="0" noProof="0" dirty="0">
                <a:ln>
                  <a:noFill/>
                </a:ln>
                <a:solidFill>
                  <a:srgbClr val="FF8200"/>
                </a:solidFill>
                <a:effectLst/>
                <a:uLnTx/>
                <a:uFillTx/>
                <a:latin typeface="Verdana"/>
                <a:ea typeface="ＭＳ Ｐゴシック" charset="0"/>
                <a:cs typeface="Verdana"/>
              </a:rPr>
              <a:t>Gaylord Rockies | Denver, CO</a:t>
            </a:r>
          </a:p>
          <a:p>
            <a:pPr marL="0" marR="0" lvl="0" indent="0" algn="l" defTabSz="457155" rtl="0" eaLnBrk="1" fontAlgn="base" latinLnBrk="0" hangingPunct="1">
              <a:lnSpc>
                <a:spcPct val="100000"/>
              </a:lnSpc>
              <a:spcBef>
                <a:spcPts val="400"/>
              </a:spcBef>
              <a:spcAft>
                <a:spcPts val="600"/>
              </a:spcAft>
              <a:buClr>
                <a:srgbClr val="F26334"/>
              </a:buClr>
              <a:buSzTx/>
              <a:buFont typeface="Arial"/>
              <a:buNone/>
              <a:tabLst/>
              <a:defRPr/>
            </a:pPr>
            <a:r>
              <a:rPr kumimoji="0" lang="en-GB" sz="1000" b="0" i="0" u="none" strike="noStrike" kern="1200" cap="none" spc="0" normalizeH="0" baseline="0" noProof="0" dirty="0">
                <a:ln>
                  <a:noFill/>
                </a:ln>
                <a:solidFill>
                  <a:srgbClr val="002C6C"/>
                </a:solidFill>
                <a:effectLst/>
                <a:uLnTx/>
                <a:uFillTx/>
                <a:latin typeface="Verdana"/>
                <a:ea typeface="ＭＳ Ｐゴシック" charset="0"/>
                <a:cs typeface="Verdana"/>
              </a:rPr>
              <a:t>At GS1 Connect</a:t>
            </a:r>
            <a:r>
              <a:rPr kumimoji="0" lang="en-GB" sz="1000" b="0" i="0" u="none" strike="noStrike" kern="1200" cap="none" spc="0" normalizeH="0" baseline="30000" noProof="0" dirty="0">
                <a:ln>
                  <a:noFill/>
                </a:ln>
                <a:solidFill>
                  <a:srgbClr val="002C6C"/>
                </a:solidFill>
                <a:effectLst/>
                <a:uLnTx/>
                <a:uFillTx/>
                <a:latin typeface="Verdana"/>
                <a:ea typeface="ＭＳ Ｐゴシック" charset="0"/>
                <a:cs typeface="Verdana"/>
              </a:rPr>
              <a:t>®</a:t>
            </a:r>
            <a:r>
              <a:rPr kumimoji="0" lang="en-GB" sz="1000" b="0" i="0" u="none" strike="noStrike" kern="1200" cap="none" spc="0" normalizeH="0" baseline="0" noProof="0" dirty="0">
                <a:ln>
                  <a:noFill/>
                </a:ln>
                <a:solidFill>
                  <a:srgbClr val="002C6C"/>
                </a:solidFill>
                <a:effectLst/>
                <a:uLnTx/>
                <a:uFillTx/>
                <a:latin typeface="Verdana"/>
                <a:ea typeface="ＭＳ Ｐゴシック" charset="0"/>
                <a:cs typeface="Verdana"/>
              </a:rPr>
              <a:t> 2019, supply chain partners will come together to learn how GS1 Standards can help meet today’s business challenges and unlock tomorrow’s opportunities. </a:t>
            </a:r>
          </a:p>
          <a:p>
            <a:pPr marL="0" marR="0" lvl="0" indent="0" algn="l" defTabSz="457155" rtl="0" eaLnBrk="1" fontAlgn="base" latinLnBrk="0" hangingPunct="1">
              <a:lnSpc>
                <a:spcPct val="110000"/>
              </a:lnSpc>
              <a:spcBef>
                <a:spcPts val="400"/>
              </a:spcBef>
              <a:spcAft>
                <a:spcPts val="500"/>
              </a:spcAft>
              <a:buClr>
                <a:srgbClr val="F26334"/>
              </a:buClr>
              <a:buSzTx/>
              <a:buFont typeface="Arial"/>
              <a:buNone/>
              <a:tabLst/>
              <a:defRPr/>
            </a:pPr>
            <a:r>
              <a:rPr kumimoji="0" lang="en-GB" sz="1000" b="0" i="0" u="none" strike="noStrike" kern="1200" cap="none" spc="0" normalizeH="0" baseline="0" noProof="0" dirty="0">
                <a:ln>
                  <a:noFill/>
                </a:ln>
                <a:solidFill>
                  <a:srgbClr val="002C6C"/>
                </a:solidFill>
                <a:effectLst/>
                <a:uLnTx/>
                <a:uFillTx/>
                <a:latin typeface="Verdana"/>
                <a:ea typeface="ＭＳ Ｐゴシック" charset="0"/>
                <a:cs typeface="Verdana"/>
              </a:rPr>
              <a:t>The leading trading partner event, this is your chance to take your knowledge, your business, and your industry to new heights.</a:t>
            </a:r>
          </a:p>
          <a:p>
            <a:pPr marL="0" marR="0" lvl="0" indent="0" algn="l" defTabSz="457155" rtl="0" eaLnBrk="1" fontAlgn="base" latinLnBrk="0" hangingPunct="1">
              <a:lnSpc>
                <a:spcPct val="110000"/>
              </a:lnSpc>
              <a:spcBef>
                <a:spcPts val="400"/>
              </a:spcBef>
              <a:spcAft>
                <a:spcPts val="500"/>
              </a:spcAft>
              <a:buClr>
                <a:srgbClr val="F26334"/>
              </a:buClr>
              <a:buSzTx/>
              <a:buFont typeface="Arial"/>
              <a:buNone/>
              <a:tabLst/>
              <a:defRPr/>
            </a:pPr>
            <a:r>
              <a:rPr kumimoji="0" lang="en-US" sz="1000" b="1" i="0" u="none" strike="noStrike" kern="1200" cap="none" spc="0" normalizeH="0" baseline="0" noProof="0" dirty="0">
                <a:ln>
                  <a:noFill/>
                </a:ln>
                <a:solidFill>
                  <a:srgbClr val="002C6C"/>
                </a:solidFill>
                <a:effectLst/>
                <a:uLnTx/>
                <a:uFillTx/>
                <a:latin typeface="Verdana"/>
                <a:ea typeface="ＭＳ Ｐゴシック" charset="0"/>
                <a:cs typeface="Verdana"/>
              </a:rPr>
              <a:t>New this year: </a:t>
            </a:r>
            <a:r>
              <a:rPr kumimoji="0" lang="en-US" sz="1000" b="0" i="0" u="none" strike="noStrike" kern="1200" cap="none" spc="0" normalizeH="0" baseline="0" noProof="0" dirty="0">
                <a:ln>
                  <a:noFill/>
                </a:ln>
                <a:solidFill>
                  <a:srgbClr val="002C6C"/>
                </a:solidFill>
                <a:effectLst/>
                <a:uLnTx/>
                <a:uFillTx/>
                <a:latin typeface="Verdana"/>
                <a:ea typeface="ＭＳ Ｐゴシック" charset="0"/>
                <a:cs typeface="Verdana"/>
              </a:rPr>
              <a:t>GS1 Connect 2019 features an Innovation Track and Startup Lab focused on the role of digital identity in a world disrupted by emerging technologies.</a:t>
            </a:r>
            <a:endParaRPr kumimoji="0" lang="en-GB" sz="1000" b="0" i="0" u="none" strike="noStrike" kern="1200" cap="none" spc="0" normalizeH="0" baseline="0" noProof="0" dirty="0">
              <a:ln>
                <a:noFill/>
              </a:ln>
              <a:solidFill>
                <a:srgbClr val="002C6C"/>
              </a:solidFill>
              <a:effectLst/>
              <a:uLnTx/>
              <a:uFillTx/>
              <a:latin typeface="Verdana"/>
              <a:ea typeface="ＭＳ Ｐゴシック" charset="0"/>
              <a:cs typeface="Verdana"/>
            </a:endParaRPr>
          </a:p>
          <a:p>
            <a:pPr marL="0" marR="0" lvl="0" indent="0" algn="l" defTabSz="457155" rtl="0" eaLnBrk="1" fontAlgn="base" latinLnBrk="0" hangingPunct="1">
              <a:lnSpc>
                <a:spcPct val="110000"/>
              </a:lnSpc>
              <a:spcBef>
                <a:spcPts val="400"/>
              </a:spcBef>
              <a:spcAft>
                <a:spcPts val="500"/>
              </a:spcAft>
              <a:buClr>
                <a:srgbClr val="F26334"/>
              </a:buClr>
              <a:buSzTx/>
              <a:buFont typeface="Arial"/>
              <a:buNone/>
              <a:tabLst/>
              <a:defRPr/>
            </a:pPr>
            <a:endParaRPr kumimoji="0" lang="en-GB" sz="600" b="0" i="0" u="none" strike="noStrike" kern="1200" cap="none" spc="0" normalizeH="0" baseline="0" noProof="0" dirty="0">
              <a:ln>
                <a:noFill/>
              </a:ln>
              <a:solidFill>
                <a:srgbClr val="002C6C"/>
              </a:solidFill>
              <a:effectLst/>
              <a:uLnTx/>
              <a:uFillTx/>
              <a:latin typeface="Verdana"/>
              <a:ea typeface="ＭＳ Ｐゴシック" charset="0"/>
              <a:cs typeface="Verdana"/>
            </a:endParaRPr>
          </a:p>
          <a:p>
            <a:pPr marL="0" marR="0" lvl="0" indent="0" algn="l" defTabSz="457155" rtl="0" eaLnBrk="1" fontAlgn="base" latinLnBrk="0" hangingPunct="1">
              <a:lnSpc>
                <a:spcPct val="100000"/>
              </a:lnSpc>
              <a:spcBef>
                <a:spcPts val="400"/>
              </a:spcBef>
              <a:spcAft>
                <a:spcPts val="0"/>
              </a:spcAft>
              <a:buClr>
                <a:srgbClr val="F26334"/>
              </a:buClr>
              <a:buSzTx/>
              <a:buFont typeface="Arial"/>
              <a:buNone/>
              <a:tabLst/>
              <a:defRPr/>
            </a:pPr>
            <a:r>
              <a:rPr kumimoji="0" lang="en-US" sz="1700" b="0" i="0" u="none" strike="noStrike" kern="1200" cap="none" spc="0" normalizeH="0" baseline="0" noProof="0" dirty="0">
                <a:ln>
                  <a:noFill/>
                </a:ln>
                <a:solidFill>
                  <a:srgbClr val="002C6C"/>
                </a:solidFill>
                <a:effectLst/>
                <a:uLnTx/>
                <a:uFillTx/>
                <a:latin typeface="Verdana"/>
                <a:ea typeface="ＭＳ Ｐゴシック" charset="0"/>
                <a:cs typeface="Verdana"/>
              </a:rPr>
              <a:t> </a:t>
            </a:r>
          </a:p>
          <a:p>
            <a:pPr marL="0" marR="0" lvl="0" indent="0" algn="l" defTabSz="457155" rtl="0" eaLnBrk="1" fontAlgn="base" latinLnBrk="0" hangingPunct="1">
              <a:lnSpc>
                <a:spcPct val="110000"/>
              </a:lnSpc>
              <a:spcBef>
                <a:spcPts val="400"/>
              </a:spcBef>
              <a:spcAft>
                <a:spcPts val="500"/>
              </a:spcAft>
              <a:buClr>
                <a:srgbClr val="F26334"/>
              </a:buClr>
              <a:buSzTx/>
              <a:buFont typeface="Arial"/>
              <a:buNone/>
              <a:tabLst/>
              <a:defRPr/>
            </a:pPr>
            <a:endParaRPr kumimoji="0" lang="en-GB" sz="1000" b="0" i="0" u="none" strike="noStrike" kern="1200" cap="none" spc="0" normalizeH="0" baseline="0" noProof="0" dirty="0">
              <a:ln>
                <a:noFill/>
              </a:ln>
              <a:solidFill>
                <a:srgbClr val="002C6C"/>
              </a:solidFill>
              <a:effectLst/>
              <a:uLnTx/>
              <a:uFillTx/>
              <a:latin typeface="Verdana"/>
              <a:ea typeface="ＭＳ Ｐゴシック" charset="0"/>
              <a:cs typeface="Verdana"/>
            </a:endParaRPr>
          </a:p>
        </p:txBody>
      </p:sp>
      <p:sp>
        <p:nvSpPr>
          <p:cNvPr id="11" name="Rectangle 10">
            <a:extLst>
              <a:ext uri="{FF2B5EF4-FFF2-40B4-BE49-F238E27FC236}">
                <a16:creationId xmlns:a16="http://schemas.microsoft.com/office/drawing/2014/main" id="{AE11F876-CDAB-489E-AE72-D99FF651B6AF}"/>
              </a:ext>
            </a:extLst>
          </p:cNvPr>
          <p:cNvSpPr/>
          <p:nvPr/>
        </p:nvSpPr>
        <p:spPr>
          <a:xfrm>
            <a:off x="4779497" y="4215598"/>
            <a:ext cx="3917023" cy="1243908"/>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8000" tIns="34290" rIns="10800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Verdana"/>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Verdana"/>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Verdana"/>
                <a:ea typeface="+mn-ea"/>
                <a:cs typeface="+mn-cs"/>
              </a:rPr>
              <a:t>Learn more </a:t>
            </a:r>
            <a:r>
              <a:rPr kumimoji="0" lang="en-US" sz="1400" b="1" i="0" u="none" strike="noStrike" kern="1200" cap="none" spc="0" normalizeH="0" baseline="0" noProof="0" dirty="0">
                <a:ln>
                  <a:noFill/>
                </a:ln>
                <a:solidFill>
                  <a:srgbClr val="9DBB68"/>
                </a:solidFill>
                <a:effectLst/>
                <a:uLnTx/>
                <a:uFillTx/>
                <a:latin typeface="Verdana"/>
                <a:ea typeface="+mn-ea"/>
                <a:cs typeface="+mn-cs"/>
              </a:rPr>
              <a:t>www.gs1connect.org </a:t>
            </a:r>
            <a:endParaRPr kumimoji="0" lang="en-US" sz="1400" b="1" i="0" u="none" strike="noStrike" kern="1200" cap="none" spc="0" normalizeH="0" baseline="0" noProof="0" dirty="0">
              <a:ln>
                <a:noFill/>
              </a:ln>
              <a:solidFill>
                <a:prstClr val="white"/>
              </a:solidFill>
              <a:effectLst/>
              <a:uLnTx/>
              <a:uFillTx/>
              <a:latin typeface="Verdana"/>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Verdana"/>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3299422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Contact Information</a:t>
            </a:r>
          </a:p>
        </p:txBody>
      </p:sp>
      <p:sp>
        <p:nvSpPr>
          <p:cNvPr id="3" name="Slide Number Placeholder 2"/>
          <p:cNvSpPr>
            <a:spLocks noGrp="1"/>
          </p:cNvSpPr>
          <p:nvPr>
            <p:ph type="sldNum" sz="quarter" idx="14"/>
          </p:nvPr>
        </p:nvSpPr>
        <p:spPr/>
        <p:txBody>
          <a:bodyPr/>
          <a:lstStyle/>
          <a:p>
            <a:pPr marL="0" marR="0" lvl="0" indent="0" algn="r" defTabSz="914400" rtl="0" eaLnBrk="1" fontAlgn="base" latinLnBrk="0" hangingPunct="1">
              <a:lnSpc>
                <a:spcPct val="100000"/>
              </a:lnSpc>
              <a:spcBef>
                <a:spcPts val="0"/>
              </a:spcBef>
              <a:spcAft>
                <a:spcPct val="0"/>
              </a:spcAft>
              <a:buClrTx/>
              <a:buSzTx/>
              <a:buFontTx/>
              <a:buNone/>
              <a:tabLst/>
              <a:defRPr/>
            </a:pPr>
            <a:fld id="{4472AB7F-E8D0-4874-A9B8-335B68DC5F05}" type="slidenum">
              <a:rPr kumimoji="0" lang="en-US" sz="800" b="0" i="0" u="none" strike="noStrike" kern="1200" cap="none" spc="0" normalizeH="0" baseline="0" noProof="0">
                <a:ln>
                  <a:noFill/>
                </a:ln>
                <a:solidFill>
                  <a:srgbClr val="454545"/>
                </a:solidFill>
                <a:effectLst/>
                <a:uLnTx/>
                <a:uFillTx/>
                <a:latin typeface="Verdana"/>
                <a:ea typeface="+mn-ea"/>
                <a:cs typeface="Verdana"/>
              </a:rPr>
              <a:pPr marL="0" marR="0" lvl="0" indent="0" algn="r" defTabSz="914400" rtl="0" eaLnBrk="1" fontAlgn="base" latinLnBrk="0" hangingPunct="1">
                <a:lnSpc>
                  <a:spcPct val="100000"/>
                </a:lnSpc>
                <a:spcBef>
                  <a:spcPts val="0"/>
                </a:spcBef>
                <a:spcAft>
                  <a:spcPct val="0"/>
                </a:spcAft>
                <a:buClrTx/>
                <a:buSzTx/>
                <a:buFontTx/>
                <a:buNone/>
                <a:tabLst/>
                <a:defRPr/>
              </a:pPr>
              <a:t>21</a:t>
            </a:fld>
            <a:endParaRPr kumimoji="0" lang="en-US" sz="800" b="0" i="0" u="none" strike="noStrike" kern="1200" cap="none" spc="0" normalizeH="0" baseline="0" noProof="0" dirty="0">
              <a:ln>
                <a:noFill/>
              </a:ln>
              <a:solidFill>
                <a:srgbClr val="454545"/>
              </a:solidFill>
              <a:effectLst/>
              <a:uLnTx/>
              <a:uFillTx/>
              <a:latin typeface="Verdana"/>
              <a:ea typeface="+mn-ea"/>
              <a:cs typeface="Verdana"/>
            </a:endParaRPr>
          </a:p>
        </p:txBody>
      </p:sp>
      <p:sp>
        <p:nvSpPr>
          <p:cNvPr id="4" name="Text Placeholder 3"/>
          <p:cNvSpPr>
            <a:spLocks noGrp="1"/>
          </p:cNvSpPr>
          <p:nvPr>
            <p:ph type="body" sz="quarter" idx="11"/>
          </p:nvPr>
        </p:nvSpPr>
        <p:spPr/>
        <p:txBody>
          <a:bodyPr>
            <a:normAutofit/>
          </a:bodyPr>
          <a:lstStyle/>
          <a:p>
            <a:r>
              <a:rPr lang="en-GB" dirty="0"/>
              <a:t>Susan Pichoff</a:t>
            </a:r>
          </a:p>
        </p:txBody>
      </p:sp>
      <p:sp>
        <p:nvSpPr>
          <p:cNvPr id="5" name="Content Placeholder 4"/>
          <p:cNvSpPr>
            <a:spLocks noGrp="1"/>
          </p:cNvSpPr>
          <p:nvPr>
            <p:ph idx="13"/>
          </p:nvPr>
        </p:nvSpPr>
        <p:spPr/>
        <p:txBody>
          <a:bodyPr/>
          <a:lstStyle/>
          <a:p>
            <a:r>
              <a:rPr lang="en-GB" dirty="0"/>
              <a:t>Senior Director</a:t>
            </a:r>
          </a:p>
          <a:p>
            <a:r>
              <a:rPr lang="en-GB" dirty="0"/>
              <a:t>Community Engagement, Apparel &amp; General Merchandise</a:t>
            </a:r>
          </a:p>
        </p:txBody>
      </p:sp>
      <p:sp>
        <p:nvSpPr>
          <p:cNvPr id="6" name="Content Placeholder 5"/>
          <p:cNvSpPr>
            <a:spLocks noGrp="1"/>
          </p:cNvSpPr>
          <p:nvPr>
            <p:ph idx="16"/>
          </p:nvPr>
        </p:nvSpPr>
        <p:spPr/>
        <p:txBody>
          <a:bodyPr/>
          <a:lstStyle/>
          <a:p>
            <a:r>
              <a:rPr lang="en-GB" dirty="0"/>
              <a:t>+1 609.647.6629</a:t>
            </a:r>
          </a:p>
        </p:txBody>
      </p:sp>
      <p:sp>
        <p:nvSpPr>
          <p:cNvPr id="7" name="Content Placeholder 6"/>
          <p:cNvSpPr>
            <a:spLocks noGrp="1"/>
          </p:cNvSpPr>
          <p:nvPr>
            <p:ph idx="19"/>
          </p:nvPr>
        </p:nvSpPr>
        <p:spPr/>
        <p:txBody>
          <a:bodyPr/>
          <a:lstStyle/>
          <a:p>
            <a:r>
              <a:rPr lang="en-GB" dirty="0"/>
              <a:t>spichoff@gs1us.org</a:t>
            </a:r>
          </a:p>
        </p:txBody>
      </p:sp>
      <p:sp>
        <p:nvSpPr>
          <p:cNvPr id="13" name="Content Placeholder 12"/>
          <p:cNvSpPr>
            <a:spLocks noGrp="1"/>
          </p:cNvSpPr>
          <p:nvPr>
            <p:ph idx="29"/>
          </p:nvPr>
        </p:nvSpPr>
        <p:spPr/>
        <p:txBody>
          <a:bodyPr/>
          <a:lstStyle/>
          <a:p>
            <a:r>
              <a:rPr lang="en-US" dirty="0"/>
              <a:t>Princeton South Corporate Center</a:t>
            </a:r>
          </a:p>
          <a:p>
            <a:r>
              <a:rPr lang="en-US" dirty="0"/>
              <a:t>300 Charles Ewing Boulevard</a:t>
            </a:r>
          </a:p>
          <a:p>
            <a:r>
              <a:rPr lang="en-US" dirty="0"/>
              <a:t>Ewing, NJ 08628 USA</a:t>
            </a:r>
          </a:p>
          <a:p>
            <a:endParaRPr lang="en-GB" dirty="0"/>
          </a:p>
        </p:txBody>
      </p:sp>
      <p:sp>
        <p:nvSpPr>
          <p:cNvPr id="14" name="Text Placeholder 13"/>
          <p:cNvSpPr>
            <a:spLocks noGrp="1"/>
          </p:cNvSpPr>
          <p:nvPr>
            <p:ph type="body" sz="quarter" idx="30"/>
          </p:nvPr>
        </p:nvSpPr>
        <p:spPr/>
        <p:txBody>
          <a:bodyPr>
            <a:normAutofit/>
          </a:bodyPr>
          <a:lstStyle/>
          <a:p>
            <a:r>
              <a:rPr lang="en-GB" dirty="0"/>
              <a:t>GS1 US</a:t>
            </a:r>
          </a:p>
        </p:txBody>
      </p:sp>
    </p:spTree>
    <p:extLst>
      <p:ext uri="{BB962C8B-B14F-4D97-AF65-F5344CB8AC3E}">
        <p14:creationId xmlns:p14="http://schemas.microsoft.com/office/powerpoint/2010/main" val="3889030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Disclosure</a:t>
            </a:r>
          </a:p>
        </p:txBody>
      </p:sp>
      <p:sp>
        <p:nvSpPr>
          <p:cNvPr id="3" name="Content Placeholder 2"/>
          <p:cNvSpPr>
            <a:spLocks noGrp="1"/>
          </p:cNvSpPr>
          <p:nvPr>
            <p:ph idx="11"/>
          </p:nvPr>
        </p:nvSpPr>
        <p:spPr/>
        <p:txBody>
          <a:bodyPr/>
          <a:lstStyle/>
          <a:p>
            <a:pPr marL="0" indent="0">
              <a:lnSpc>
                <a:spcPct val="100000"/>
              </a:lnSpc>
              <a:spcBef>
                <a:spcPct val="20000"/>
              </a:spcBef>
              <a:buClr>
                <a:srgbClr val="00B6DE"/>
              </a:buClr>
              <a:buNone/>
            </a:pPr>
            <a:r>
              <a:rPr lang="en-US" sz="1350" dirty="0">
                <a:solidFill>
                  <a:srgbClr val="555555"/>
                </a:solidFill>
                <a:latin typeface="+mn-lt"/>
              </a:rPr>
              <a:t>GS1 US, Inc. is providing this presentation, as is, as a service to interested parties. GS1 US MAKES NO REPRESENTATIONS IN THIS REGARD AND DISCLAIMS ALL WARRANTIES, EITHER EXPRESS OR IMPLIED, INCLUDING BUT NOT LIMITED TO, ANY WARRANTY OF ACCURACY OR RELIABILITY OF ANY CONTENT, NONINFRINGEMENT, MERCHANTABILITY OR FITNESS FOR A PARTICULAR PURPOSE. </a:t>
            </a:r>
          </a:p>
          <a:p>
            <a:pPr marL="0" indent="0">
              <a:lnSpc>
                <a:spcPct val="100000"/>
              </a:lnSpc>
              <a:spcBef>
                <a:spcPct val="20000"/>
              </a:spcBef>
              <a:buClr>
                <a:srgbClr val="00B6DE"/>
              </a:buClr>
              <a:buNone/>
            </a:pPr>
            <a:endParaRPr lang="en-US" sz="1350" dirty="0">
              <a:solidFill>
                <a:srgbClr val="555555"/>
              </a:solidFill>
              <a:latin typeface="+mn-lt"/>
            </a:endParaRPr>
          </a:p>
          <a:p>
            <a:pPr marL="0" indent="0">
              <a:lnSpc>
                <a:spcPct val="100000"/>
              </a:lnSpc>
              <a:spcBef>
                <a:spcPct val="20000"/>
              </a:spcBef>
              <a:buClr>
                <a:srgbClr val="00B6DE"/>
              </a:buClr>
              <a:buNone/>
            </a:pPr>
            <a:r>
              <a:rPr lang="en-US" sz="1350" dirty="0">
                <a:solidFill>
                  <a:srgbClr val="555555"/>
                </a:solidFill>
                <a:latin typeface="+mn-lt"/>
              </a:rPr>
              <a:t>GS1 US shall not be liable for any consequential, special, indirect, incidental, liquidated, exemplary or punitive damages of any kind or nature whatsoever, or any lost income or profits, under any theory of liability, arising out of the use of this presentation or any content herein, even if advised of the possibility of such loss or damage or if such loss or damage could have been reasonably foreseen.</a:t>
            </a:r>
          </a:p>
          <a:p>
            <a:pPr marL="0" indent="0">
              <a:lnSpc>
                <a:spcPct val="100000"/>
              </a:lnSpc>
              <a:spcBef>
                <a:spcPct val="20000"/>
              </a:spcBef>
              <a:buClr>
                <a:srgbClr val="00B6DE"/>
              </a:buClr>
              <a:buNone/>
            </a:pPr>
            <a:endParaRPr lang="en-US" sz="1350" dirty="0">
              <a:solidFill>
                <a:srgbClr val="555555"/>
              </a:solidFill>
              <a:latin typeface="+mn-lt"/>
            </a:endParaRPr>
          </a:p>
          <a:p>
            <a:pPr marL="0" indent="0">
              <a:lnSpc>
                <a:spcPct val="100000"/>
              </a:lnSpc>
              <a:spcBef>
                <a:spcPct val="20000"/>
              </a:spcBef>
              <a:buClr>
                <a:srgbClr val="00B6DE"/>
              </a:buClr>
              <a:buNone/>
            </a:pPr>
            <a:r>
              <a:rPr lang="en-US" sz="1350" b="1" dirty="0">
                <a:solidFill>
                  <a:srgbClr val="555555"/>
                </a:solidFill>
                <a:latin typeface="+mn-lt"/>
              </a:rPr>
              <a:t>GS1 US employees are not representatives or agents of the U.S. FDA, and the content of this presentation has not been reviewed, approved or authorized by the U.S. FDA.  </a:t>
            </a:r>
          </a:p>
          <a:p>
            <a:pPr marL="0" indent="0">
              <a:lnSpc>
                <a:spcPct val="100000"/>
              </a:lnSpc>
              <a:spcBef>
                <a:spcPct val="20000"/>
              </a:spcBef>
              <a:buClr>
                <a:srgbClr val="00B6DE"/>
              </a:buClr>
              <a:buNone/>
            </a:pPr>
            <a:endParaRPr lang="en-US" sz="1350" b="1" dirty="0">
              <a:solidFill>
                <a:srgbClr val="555555"/>
              </a:solidFill>
              <a:latin typeface="+mn-lt"/>
            </a:endParaRPr>
          </a:p>
          <a:p>
            <a:pPr marL="0" indent="0">
              <a:lnSpc>
                <a:spcPct val="100000"/>
              </a:lnSpc>
              <a:spcBef>
                <a:spcPct val="20000"/>
              </a:spcBef>
              <a:buClr>
                <a:srgbClr val="00B6DE"/>
              </a:buClr>
              <a:buNone/>
            </a:pPr>
            <a:endParaRPr lang="en-US" sz="1350" b="1" dirty="0">
              <a:solidFill>
                <a:srgbClr val="555555"/>
              </a:solidFill>
              <a:latin typeface="+mn-lt"/>
            </a:endParaRPr>
          </a:p>
          <a:p>
            <a:pPr marL="0" indent="0" defTabSz="914378" fontAlgn="auto">
              <a:lnSpc>
                <a:spcPct val="100000"/>
              </a:lnSpc>
              <a:spcBef>
                <a:spcPts val="0"/>
              </a:spcBef>
              <a:spcAft>
                <a:spcPts val="0"/>
              </a:spcAft>
              <a:buClrTx/>
              <a:buNone/>
              <a:defRPr/>
            </a:pPr>
            <a:endParaRPr lang="en-US" dirty="0">
              <a:latin typeface="+mn-lt"/>
            </a:endParaRPr>
          </a:p>
        </p:txBody>
      </p:sp>
      <p:sp>
        <p:nvSpPr>
          <p:cNvPr id="4" name="Slide Number Placeholder 3"/>
          <p:cNvSpPr>
            <a:spLocks noGrp="1"/>
          </p:cNvSpPr>
          <p:nvPr>
            <p:ph type="sldNum" sz="quarter" idx="12"/>
          </p:nvPr>
        </p:nvSpPr>
        <p:spPr/>
        <p:txBody>
          <a:bodyPr/>
          <a:lstStyle/>
          <a:p>
            <a:pPr defTabSz="914288" fontAlgn="base">
              <a:spcAft>
                <a:spcPct val="0"/>
              </a:spcAft>
              <a:defRPr/>
            </a:pPr>
            <a:fld id="{4472AB7F-E8D0-4874-A9B8-335B68DC5F05}" type="slidenum">
              <a:rPr lang="en-US"/>
              <a:pPr defTabSz="914288" fontAlgn="base">
                <a:spcAft>
                  <a:spcPct val="0"/>
                </a:spcAft>
                <a:defRPr/>
              </a:pPr>
              <a:t>22</a:t>
            </a:fld>
            <a:endParaRPr lang="en-US" dirty="0"/>
          </a:p>
        </p:txBody>
      </p:sp>
    </p:spTree>
    <p:extLst>
      <p:ext uri="{BB962C8B-B14F-4D97-AF65-F5344CB8AC3E}">
        <p14:creationId xmlns:p14="http://schemas.microsoft.com/office/powerpoint/2010/main" val="3275266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Today, we’re going to….</a:t>
            </a:r>
          </a:p>
        </p:txBody>
      </p:sp>
      <p:sp>
        <p:nvSpPr>
          <p:cNvPr id="6" name="Content Placeholder 5"/>
          <p:cNvSpPr>
            <a:spLocks noGrp="1"/>
          </p:cNvSpPr>
          <p:nvPr>
            <p:ph idx="11"/>
          </p:nvPr>
        </p:nvSpPr>
        <p:spPr/>
        <p:txBody>
          <a:bodyPr/>
          <a:lstStyle/>
          <a:p>
            <a:r>
              <a:rPr lang="en-US" dirty="0"/>
              <a:t>GS1 US Overview</a:t>
            </a:r>
          </a:p>
          <a:p>
            <a:endParaRPr lang="en-US" dirty="0"/>
          </a:p>
          <a:p>
            <a:r>
              <a:rPr lang="en-US" dirty="0"/>
              <a:t>Product Images and Data Attributes Guideline</a:t>
            </a:r>
          </a:p>
          <a:p>
            <a:endParaRPr lang="en-US" dirty="0"/>
          </a:p>
          <a:p>
            <a:r>
              <a:rPr lang="en-US" dirty="0"/>
              <a:t>Order Consolidation Guideline</a:t>
            </a:r>
          </a:p>
          <a:p>
            <a:endParaRPr lang="en-US" dirty="0"/>
          </a:p>
          <a:p>
            <a:r>
              <a:rPr lang="en-US" dirty="0"/>
              <a:t>RFID</a:t>
            </a:r>
          </a:p>
          <a:p>
            <a:endParaRPr lang="en-US" dirty="0"/>
          </a:p>
          <a:p>
            <a:r>
              <a:rPr lang="en-US" dirty="0"/>
              <a:t>Blockchain</a:t>
            </a:r>
          </a:p>
          <a:p>
            <a:endParaRPr lang="en-US" dirty="0"/>
          </a:p>
          <a:p>
            <a:r>
              <a:rPr lang="en-US" dirty="0"/>
              <a:t>Questions </a:t>
            </a:r>
          </a:p>
          <a:p>
            <a:endParaRPr lang="en-US" dirty="0"/>
          </a:p>
        </p:txBody>
      </p:sp>
      <p:sp>
        <p:nvSpPr>
          <p:cNvPr id="4" name="Slide Number Placeholder 3"/>
          <p:cNvSpPr>
            <a:spLocks noGrp="1"/>
          </p:cNvSpPr>
          <p:nvPr>
            <p:ph type="sldNum" sz="quarter" idx="12"/>
          </p:nvPr>
        </p:nvSpPr>
        <p:spPr/>
        <p:txBody>
          <a:bodyPr/>
          <a:lstStyle/>
          <a:p>
            <a:pPr lvl="0"/>
            <a:fld id="{4472AB7F-E8D0-4874-A9B8-335B68DC5F05}" type="slidenum">
              <a:rPr lang="en-US" noProof="0" smtClean="0"/>
              <a:pPr lvl="0"/>
              <a:t>3</a:t>
            </a:fld>
            <a:endParaRPr lang="en-US" noProof="0" dirty="0"/>
          </a:p>
        </p:txBody>
      </p:sp>
    </p:spTree>
    <p:extLst>
      <p:ext uri="{BB962C8B-B14F-4D97-AF65-F5344CB8AC3E}">
        <p14:creationId xmlns:p14="http://schemas.microsoft.com/office/powerpoint/2010/main" val="995220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 y="1416370"/>
            <a:ext cx="7848600" cy="4611281"/>
          </a:xfrm>
          <a:prstGeom prst="rect">
            <a:avLst/>
          </a:prstGeom>
        </p:spPr>
      </p:pic>
      <p:sp>
        <p:nvSpPr>
          <p:cNvPr id="2" name="Title 1"/>
          <p:cNvSpPr>
            <a:spLocks noGrp="1"/>
          </p:cNvSpPr>
          <p:nvPr>
            <p:ph type="title"/>
          </p:nvPr>
        </p:nvSpPr>
        <p:spPr/>
        <p:txBody>
          <a:bodyPr/>
          <a:lstStyle/>
          <a:p>
            <a:r>
              <a:rPr lang="en-US" b="1" dirty="0"/>
              <a:t>GS1 Standards </a:t>
            </a:r>
            <a:r>
              <a:rPr lang="en-US" dirty="0"/>
              <a:t>in Apparel and GM</a:t>
            </a:r>
            <a:endParaRPr lang="en-GB" dirty="0"/>
          </a:p>
        </p:txBody>
      </p:sp>
      <p:sp>
        <p:nvSpPr>
          <p:cNvPr id="3" name="Slide Number Placeholder 2"/>
          <p:cNvSpPr>
            <a:spLocks noGrp="1"/>
          </p:cNvSpPr>
          <p:nvPr>
            <p:ph type="sldNum" sz="quarter" idx="10"/>
          </p:nvPr>
        </p:nvSpPr>
        <p:spPr/>
        <p:txBody>
          <a:bodyPr/>
          <a:lstStyle/>
          <a:p>
            <a:pPr marL="0" marR="0" lvl="0" indent="0" algn="r" defTabSz="914310" rtl="0" eaLnBrk="1" fontAlgn="base" latinLnBrk="0" hangingPunct="1">
              <a:lnSpc>
                <a:spcPct val="100000"/>
              </a:lnSpc>
              <a:spcBef>
                <a:spcPts val="0"/>
              </a:spcBef>
              <a:spcAft>
                <a:spcPct val="0"/>
              </a:spcAft>
              <a:buClrTx/>
              <a:buSzTx/>
              <a:buFontTx/>
              <a:buNone/>
              <a:tabLst/>
              <a:defRPr/>
            </a:pPr>
            <a:fld id="{4472AB7F-E8D0-4874-A9B8-335B68DC5F05}" type="slidenum">
              <a:rPr kumimoji="0" lang="en-US" sz="800" b="0" i="0" u="none" strike="noStrike" kern="1200" cap="none" spc="0" normalizeH="0" baseline="0" noProof="0" smtClean="0">
                <a:ln>
                  <a:noFill/>
                </a:ln>
                <a:solidFill>
                  <a:srgbClr val="454545"/>
                </a:solidFill>
                <a:effectLst/>
                <a:uLnTx/>
                <a:uFillTx/>
                <a:latin typeface="Verdana"/>
                <a:ea typeface="+mn-ea"/>
                <a:cs typeface="Verdana"/>
              </a:rPr>
              <a:pPr marL="0" marR="0" lvl="0" indent="0" algn="r" defTabSz="914310" rtl="0" eaLnBrk="1" fontAlgn="base" latinLnBrk="0" hangingPunct="1">
                <a:lnSpc>
                  <a:spcPct val="100000"/>
                </a:lnSpc>
                <a:spcBef>
                  <a:spcPts val="0"/>
                </a:spcBef>
                <a:spcAft>
                  <a:spcPct val="0"/>
                </a:spcAft>
                <a:buClrTx/>
                <a:buSzTx/>
                <a:buFontTx/>
                <a:buNone/>
                <a:tabLst/>
                <a:defRPr/>
              </a:pPr>
              <a:t>4</a:t>
            </a:fld>
            <a:endParaRPr kumimoji="0" lang="en-US" sz="800" b="0" i="0" u="none" strike="noStrike" kern="1200" cap="none" spc="0" normalizeH="0" baseline="0" noProof="0" dirty="0">
              <a:ln>
                <a:noFill/>
              </a:ln>
              <a:solidFill>
                <a:srgbClr val="454545"/>
              </a:solidFill>
              <a:effectLst/>
              <a:uLnTx/>
              <a:uFillTx/>
              <a:latin typeface="Verdana"/>
              <a:ea typeface="+mn-ea"/>
              <a:cs typeface="Verdana"/>
            </a:endParaRPr>
          </a:p>
        </p:txBody>
      </p:sp>
    </p:spTree>
    <p:extLst>
      <p:ext uri="{BB962C8B-B14F-4D97-AF65-F5344CB8AC3E}">
        <p14:creationId xmlns:p14="http://schemas.microsoft.com/office/powerpoint/2010/main" val="3179326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Images and Attributes</a:t>
            </a:r>
          </a:p>
        </p:txBody>
      </p:sp>
      <p:sp>
        <p:nvSpPr>
          <p:cNvPr id="3" name="Content Placeholder 2"/>
          <p:cNvSpPr>
            <a:spLocks noGrp="1"/>
          </p:cNvSpPr>
          <p:nvPr>
            <p:ph idx="11"/>
          </p:nvPr>
        </p:nvSpPr>
        <p:spPr>
          <a:xfrm>
            <a:off x="552764" y="1455209"/>
            <a:ext cx="4729356" cy="4545542"/>
          </a:xfrm>
        </p:spPr>
        <p:txBody>
          <a:bodyPr/>
          <a:lstStyle/>
          <a:p>
            <a:r>
              <a:rPr lang="en-US" dirty="0"/>
              <a:t>Best Practice Guideline for Exchanging Product Images and Attributes, Release 3.2 </a:t>
            </a:r>
          </a:p>
          <a:p>
            <a:r>
              <a:rPr lang="en-US" dirty="0"/>
              <a:t>Provides detailed guidance on how to create, manage and supply product images and data attributes for use in commerce applications across retail operations </a:t>
            </a:r>
          </a:p>
          <a:p>
            <a:endParaRPr lang="en-US" dirty="0"/>
          </a:p>
          <a:p>
            <a:endParaRPr lang="en-US" dirty="0"/>
          </a:p>
          <a:p>
            <a:pPr marL="0" indent="0">
              <a:buNone/>
            </a:pPr>
            <a:r>
              <a:rPr lang="en-US" dirty="0"/>
              <a:t>Learn more</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72AB7F-E8D0-4874-A9B8-335B68DC5F05}" type="slidenum">
              <a:rPr kumimoji="0" lang="en-US" sz="800" b="0" i="0" u="none" strike="noStrike" kern="1200" cap="none" spc="0" normalizeH="0" baseline="0" noProof="0" smtClean="0">
                <a:ln>
                  <a:noFill/>
                </a:ln>
                <a:solidFill>
                  <a:srgbClr val="454545"/>
                </a:solidFill>
                <a:effectLst/>
                <a:uLnTx/>
                <a:uFillTx/>
                <a:latin typeface="Verdana"/>
                <a:ea typeface="+mn-ea"/>
                <a:cs typeface="Verdana"/>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dirty="0">
              <a:ln>
                <a:noFill/>
              </a:ln>
              <a:solidFill>
                <a:srgbClr val="454545"/>
              </a:solidFill>
              <a:effectLst/>
              <a:uLnTx/>
              <a:uFillTx/>
              <a:latin typeface="Verdana"/>
              <a:ea typeface="+mn-ea"/>
              <a:cs typeface="Verdana"/>
            </a:endParaRPr>
          </a:p>
        </p:txBody>
      </p:sp>
      <p:sp>
        <p:nvSpPr>
          <p:cNvPr id="5" name="Rectangle 4"/>
          <p:cNvSpPr/>
          <p:nvPr/>
        </p:nvSpPr>
        <p:spPr>
          <a:xfrm>
            <a:off x="737702" y="5030125"/>
            <a:ext cx="7355711"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54545"/>
                </a:solidFill>
                <a:effectLst/>
                <a:uLnTx/>
                <a:uFillTx/>
                <a:latin typeface="Verdana"/>
                <a:ea typeface="+mn-ea"/>
                <a:cs typeface="+mn-cs"/>
                <a:hlinkClick r:id="rId3"/>
              </a:rPr>
              <a:t>www.gs1us.org/industries/apparel-general-merchandise/implementation-resources/best-practice-guideline-for-exchanging-product-images-and-attributes</a:t>
            </a:r>
            <a:endParaRPr kumimoji="0" lang="en-US" sz="1600" b="0" i="0" u="none" strike="noStrike" kern="1200" cap="none" spc="0" normalizeH="0" baseline="0" noProof="0" dirty="0">
              <a:ln>
                <a:noFill/>
              </a:ln>
              <a:solidFill>
                <a:srgbClr val="454545"/>
              </a:solidFill>
              <a:effectLst/>
              <a:uLnTx/>
              <a:uFillTx/>
              <a:latin typeface="Verdana"/>
              <a:ea typeface="+mn-ea"/>
              <a:cs typeface="+mn-cs"/>
            </a:endParaRPr>
          </a:p>
        </p:txBody>
      </p:sp>
      <p:sp>
        <p:nvSpPr>
          <p:cNvPr id="6" name="Rectangle 5">
            <a:extLst>
              <a:ext uri="{FF2B5EF4-FFF2-40B4-BE49-F238E27FC236}">
                <a16:creationId xmlns:a16="http://schemas.microsoft.com/office/drawing/2014/main" id="{080478BF-3FB3-4D1E-BDB2-D48589D5BA22}"/>
              </a:ext>
            </a:extLst>
          </p:cNvPr>
          <p:cNvSpPr/>
          <p:nvPr/>
        </p:nvSpPr>
        <p:spPr>
          <a:xfrm>
            <a:off x="5418306" y="1828800"/>
            <a:ext cx="2577830" cy="2889115"/>
          </a:xfrm>
          <a:prstGeom prst="rect">
            <a:avLst/>
          </a:prstGeom>
          <a:solidFill>
            <a:srgbClr val="BF83B9"/>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7" name="Picture 6">
            <a:extLst>
              <a:ext uri="{FF2B5EF4-FFF2-40B4-BE49-F238E27FC236}">
                <a16:creationId xmlns:a16="http://schemas.microsoft.com/office/drawing/2014/main" id="{C430AE41-616C-4CB2-9AA1-F9307F872AB8}"/>
              </a:ext>
            </a:extLst>
          </p:cNvPr>
          <p:cNvPicPr>
            <a:picLocks noChangeAspect="1"/>
          </p:cNvPicPr>
          <p:nvPr/>
        </p:nvPicPr>
        <p:blipFill>
          <a:blip r:embed="rId4"/>
          <a:stretch>
            <a:fillRect/>
          </a:stretch>
        </p:blipFill>
        <p:spPr>
          <a:xfrm>
            <a:off x="5868267" y="2315924"/>
            <a:ext cx="1677908" cy="1914865"/>
          </a:xfrm>
          <a:prstGeom prst="rect">
            <a:avLst/>
          </a:prstGeom>
        </p:spPr>
      </p:pic>
    </p:spTree>
    <p:extLst>
      <p:ext uri="{BB962C8B-B14F-4D97-AF65-F5344CB8AC3E}">
        <p14:creationId xmlns:p14="http://schemas.microsoft.com/office/powerpoint/2010/main" val="4238892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Guidelines Give A Clear Direction To Trading Partners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ts val="0"/>
              </a:spcBef>
              <a:spcAft>
                <a:spcPct val="0"/>
              </a:spcAft>
              <a:buClrTx/>
              <a:buSzTx/>
              <a:buFontTx/>
              <a:buNone/>
              <a:tabLst/>
              <a:defRPr/>
            </a:pPr>
            <a:fld id="{4472AB7F-E8D0-4874-A9B8-335B68DC5F05}" type="slidenum">
              <a:rPr kumimoji="0" lang="en-US" sz="800" b="0" i="0" u="none" strike="noStrike" kern="1200" cap="none" spc="0" normalizeH="0" baseline="0" noProof="0" smtClean="0">
                <a:ln>
                  <a:noFill/>
                </a:ln>
                <a:solidFill>
                  <a:srgbClr val="454545"/>
                </a:solidFill>
                <a:effectLst/>
                <a:uLnTx/>
                <a:uFillTx/>
                <a:latin typeface="Verdana"/>
                <a:ea typeface="+mn-ea"/>
                <a:cs typeface="Verdana"/>
              </a:rPr>
              <a:pPr marL="0" marR="0" lvl="0" indent="0" algn="r" defTabSz="914400" rtl="0" eaLnBrk="1" fontAlgn="base" latinLnBrk="0" hangingPunct="1">
                <a:lnSpc>
                  <a:spcPct val="100000"/>
                </a:lnSpc>
                <a:spcBef>
                  <a:spcPts val="0"/>
                </a:spcBef>
                <a:spcAft>
                  <a:spcPct val="0"/>
                </a:spcAft>
                <a:buClrTx/>
                <a:buSzTx/>
                <a:buFontTx/>
                <a:buNone/>
                <a:tabLst/>
                <a:defRPr/>
              </a:pPr>
              <a:t>6</a:t>
            </a:fld>
            <a:endParaRPr kumimoji="0" lang="en-US" sz="800" b="0" i="0" u="none" strike="noStrike" kern="1200" cap="none" spc="0" normalizeH="0" baseline="0" noProof="0" dirty="0">
              <a:ln>
                <a:noFill/>
              </a:ln>
              <a:solidFill>
                <a:srgbClr val="454545"/>
              </a:solidFill>
              <a:effectLst/>
              <a:uLnTx/>
              <a:uFillTx/>
              <a:latin typeface="Verdana"/>
              <a:ea typeface="+mn-ea"/>
              <a:cs typeface="Verdana"/>
            </a:endParaRPr>
          </a:p>
        </p:txBody>
      </p:sp>
      <p:graphicFrame>
        <p:nvGraphicFramePr>
          <p:cNvPr id="6" name="Table 5"/>
          <p:cNvGraphicFramePr>
            <a:graphicFrameLocks noGrp="1"/>
          </p:cNvGraphicFramePr>
          <p:nvPr>
            <p:extLst/>
          </p:nvPr>
        </p:nvGraphicFramePr>
        <p:xfrm>
          <a:off x="691979" y="1371600"/>
          <a:ext cx="7844237" cy="4648200"/>
        </p:xfrm>
        <a:graphic>
          <a:graphicData uri="http://schemas.openxmlformats.org/drawingml/2006/table">
            <a:tbl>
              <a:tblPr>
                <a:tableStyleId>{073A0DAA-6AF3-43AB-8588-CEC1D06C72B9}</a:tableStyleId>
              </a:tblPr>
              <a:tblGrid>
                <a:gridCol w="3914168">
                  <a:extLst>
                    <a:ext uri="{9D8B030D-6E8A-4147-A177-3AD203B41FA5}">
                      <a16:colId xmlns:a16="http://schemas.microsoft.com/office/drawing/2014/main" val="20000"/>
                    </a:ext>
                  </a:extLst>
                </a:gridCol>
                <a:gridCol w="3930069">
                  <a:extLst>
                    <a:ext uri="{9D8B030D-6E8A-4147-A177-3AD203B41FA5}">
                      <a16:colId xmlns:a16="http://schemas.microsoft.com/office/drawing/2014/main" val="20001"/>
                    </a:ext>
                  </a:extLst>
                </a:gridCol>
              </a:tblGrid>
              <a:tr h="2319533">
                <a:tc>
                  <a:txBody>
                    <a:bodyPr/>
                    <a:lstStyle/>
                    <a:p>
                      <a:endParaRPr lang="en-US" sz="1400" dirty="0"/>
                    </a:p>
                  </a:txBody>
                  <a:tcPr marL="70905" marR="70905" marT="35452" marB="35452"/>
                </a:tc>
                <a:tc>
                  <a:txBody>
                    <a:bodyPr/>
                    <a:lstStyle/>
                    <a:p>
                      <a:endParaRPr lang="en-US" sz="1400" dirty="0"/>
                    </a:p>
                  </a:txBody>
                  <a:tcPr marL="70905" marR="70905" marT="35452" marB="35452"/>
                </a:tc>
                <a:extLst>
                  <a:ext uri="{0D108BD9-81ED-4DB2-BD59-A6C34878D82A}">
                    <a16:rowId xmlns:a16="http://schemas.microsoft.com/office/drawing/2014/main" val="10000"/>
                  </a:ext>
                </a:extLst>
              </a:tr>
              <a:tr h="2328667">
                <a:tc>
                  <a:txBody>
                    <a:bodyPr/>
                    <a:lstStyle/>
                    <a:p>
                      <a:endParaRPr lang="en-US" sz="1400" dirty="0"/>
                    </a:p>
                  </a:txBody>
                  <a:tcPr marL="70905" marR="70905" marT="35452" marB="35452"/>
                </a:tc>
                <a:tc>
                  <a:txBody>
                    <a:bodyPr/>
                    <a:lstStyle/>
                    <a:p>
                      <a:endParaRPr lang="en-US" sz="1400" dirty="0"/>
                    </a:p>
                  </a:txBody>
                  <a:tcPr marL="70905" marR="70905" marT="35452" marB="35452"/>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61FEE1C4-20FD-442B-9C8C-F1A250C745F1}"/>
              </a:ext>
            </a:extLst>
          </p:cNvPr>
          <p:cNvPicPr>
            <a:picLocks noChangeAspect="1"/>
          </p:cNvPicPr>
          <p:nvPr/>
        </p:nvPicPr>
        <p:blipFill>
          <a:blip r:embed="rId3"/>
          <a:stretch>
            <a:fillRect/>
          </a:stretch>
        </p:blipFill>
        <p:spPr>
          <a:xfrm>
            <a:off x="5644804" y="3790872"/>
            <a:ext cx="1854892" cy="2154480"/>
          </a:xfrm>
          <a:prstGeom prst="rect">
            <a:avLst/>
          </a:prstGeom>
        </p:spPr>
      </p:pic>
      <p:pic>
        <p:nvPicPr>
          <p:cNvPr id="3" name="Picture 2">
            <a:extLst>
              <a:ext uri="{FF2B5EF4-FFF2-40B4-BE49-F238E27FC236}">
                <a16:creationId xmlns:a16="http://schemas.microsoft.com/office/drawing/2014/main" id="{5246E259-89EA-442F-826A-9EC0416C4086}"/>
              </a:ext>
            </a:extLst>
          </p:cNvPr>
          <p:cNvPicPr>
            <a:picLocks noChangeAspect="1"/>
          </p:cNvPicPr>
          <p:nvPr/>
        </p:nvPicPr>
        <p:blipFill>
          <a:blip r:embed="rId4"/>
          <a:stretch>
            <a:fillRect/>
          </a:stretch>
        </p:blipFill>
        <p:spPr>
          <a:xfrm>
            <a:off x="4953000" y="1596420"/>
            <a:ext cx="3238500" cy="1943100"/>
          </a:xfrm>
          <a:prstGeom prst="rect">
            <a:avLst/>
          </a:prstGeom>
        </p:spPr>
      </p:pic>
      <p:pic>
        <p:nvPicPr>
          <p:cNvPr id="9" name="Picture 8">
            <a:extLst>
              <a:ext uri="{FF2B5EF4-FFF2-40B4-BE49-F238E27FC236}">
                <a16:creationId xmlns:a16="http://schemas.microsoft.com/office/drawing/2014/main" id="{CBEF5A13-628B-40ED-9716-3EF9525EB217}"/>
              </a:ext>
            </a:extLst>
          </p:cNvPr>
          <p:cNvPicPr>
            <a:picLocks noChangeAspect="1"/>
          </p:cNvPicPr>
          <p:nvPr/>
        </p:nvPicPr>
        <p:blipFill>
          <a:blip r:embed="rId5"/>
          <a:stretch>
            <a:fillRect/>
          </a:stretch>
        </p:blipFill>
        <p:spPr>
          <a:xfrm>
            <a:off x="1602760" y="1488978"/>
            <a:ext cx="1926947" cy="2157984"/>
          </a:xfrm>
          <a:prstGeom prst="rect">
            <a:avLst/>
          </a:prstGeom>
        </p:spPr>
      </p:pic>
      <p:pic>
        <p:nvPicPr>
          <p:cNvPr id="10" name="Picture 9">
            <a:extLst>
              <a:ext uri="{FF2B5EF4-FFF2-40B4-BE49-F238E27FC236}">
                <a16:creationId xmlns:a16="http://schemas.microsoft.com/office/drawing/2014/main" id="{A8C317BF-B2C2-4907-B0F3-8B010BFDDF80}"/>
              </a:ext>
            </a:extLst>
          </p:cNvPr>
          <p:cNvPicPr>
            <a:picLocks noChangeAspect="1"/>
          </p:cNvPicPr>
          <p:nvPr/>
        </p:nvPicPr>
        <p:blipFill>
          <a:blip r:embed="rId6"/>
          <a:stretch>
            <a:fillRect/>
          </a:stretch>
        </p:blipFill>
        <p:spPr>
          <a:xfrm>
            <a:off x="1143000" y="3789120"/>
            <a:ext cx="2846466" cy="2157984"/>
          </a:xfrm>
          <a:prstGeom prst="rect">
            <a:avLst/>
          </a:prstGeom>
        </p:spPr>
      </p:pic>
    </p:spTree>
    <p:extLst>
      <p:ext uri="{BB962C8B-B14F-4D97-AF65-F5344CB8AC3E}">
        <p14:creationId xmlns:p14="http://schemas.microsoft.com/office/powerpoint/2010/main" val="2933106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5A0E4-9D0F-465A-80C6-464E60D0820B}"/>
              </a:ext>
            </a:extLst>
          </p:cNvPr>
          <p:cNvSpPr>
            <a:spLocks noGrp="1"/>
          </p:cNvSpPr>
          <p:nvPr>
            <p:ph type="title"/>
          </p:nvPr>
        </p:nvSpPr>
        <p:spPr/>
        <p:txBody>
          <a:bodyPr/>
          <a:lstStyle/>
          <a:p>
            <a:r>
              <a:rPr lang="en-US" dirty="0"/>
              <a:t>Detailed information on Attributes and Values</a:t>
            </a:r>
          </a:p>
        </p:txBody>
      </p:sp>
      <p:sp>
        <p:nvSpPr>
          <p:cNvPr id="4" name="Slide Number Placeholder 3">
            <a:extLst>
              <a:ext uri="{FF2B5EF4-FFF2-40B4-BE49-F238E27FC236}">
                <a16:creationId xmlns:a16="http://schemas.microsoft.com/office/drawing/2014/main" id="{ACAC42B0-2FBF-45C7-B031-39332FBB13D8}"/>
              </a:ext>
            </a:extLst>
          </p:cNvPr>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7</a:t>
            </a:fld>
            <a:endParaRPr lang="en-US" noProof="0" dirty="0"/>
          </a:p>
        </p:txBody>
      </p:sp>
      <p:pic>
        <p:nvPicPr>
          <p:cNvPr id="12" name="Content Placeholder 11">
            <a:extLst>
              <a:ext uri="{FF2B5EF4-FFF2-40B4-BE49-F238E27FC236}">
                <a16:creationId xmlns:a16="http://schemas.microsoft.com/office/drawing/2014/main" id="{1A82DBE0-48EE-4C9D-822D-2E14FDA80247}"/>
              </a:ext>
            </a:extLst>
          </p:cNvPr>
          <p:cNvPicPr>
            <a:picLocks noGrp="1" noChangeAspect="1"/>
          </p:cNvPicPr>
          <p:nvPr>
            <p:ph idx="11"/>
          </p:nvPr>
        </p:nvPicPr>
        <p:blipFill>
          <a:blip r:embed="rId2"/>
          <a:stretch>
            <a:fillRect/>
          </a:stretch>
        </p:blipFill>
        <p:spPr>
          <a:xfrm>
            <a:off x="655239" y="1553270"/>
            <a:ext cx="3709795" cy="4371703"/>
          </a:xfrm>
          <a:prstGeom prst="rect">
            <a:avLst/>
          </a:prstGeom>
          <a:ln>
            <a:solidFill>
              <a:schemeClr val="bg1">
                <a:lumMod val="50000"/>
              </a:schemeClr>
            </a:solidFill>
          </a:ln>
        </p:spPr>
      </p:pic>
      <p:pic>
        <p:nvPicPr>
          <p:cNvPr id="13" name="Picture 12">
            <a:extLst>
              <a:ext uri="{FF2B5EF4-FFF2-40B4-BE49-F238E27FC236}">
                <a16:creationId xmlns:a16="http://schemas.microsoft.com/office/drawing/2014/main" id="{6B2C4B20-5BF6-477D-A482-175F52959525}"/>
              </a:ext>
            </a:extLst>
          </p:cNvPr>
          <p:cNvPicPr/>
          <p:nvPr/>
        </p:nvPicPr>
        <p:blipFill rotWithShape="1">
          <a:blip r:embed="rId3"/>
          <a:srcRect l="28686" t="16272" r="30129"/>
          <a:stretch/>
        </p:blipFill>
        <p:spPr bwMode="auto">
          <a:xfrm>
            <a:off x="4530963" y="1553270"/>
            <a:ext cx="3840480" cy="4370832"/>
          </a:xfrm>
          <a:prstGeom prst="rect">
            <a:avLst/>
          </a:prstGeom>
          <a:ln>
            <a:solidFill>
              <a:schemeClr val="bg1">
                <a:lumMod val="50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58311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DC6A2-D033-4945-A511-9B5C4A604A67}"/>
              </a:ext>
            </a:extLst>
          </p:cNvPr>
          <p:cNvSpPr>
            <a:spLocks noGrp="1"/>
          </p:cNvSpPr>
          <p:nvPr>
            <p:ph type="title"/>
          </p:nvPr>
        </p:nvSpPr>
        <p:spPr/>
        <p:txBody>
          <a:bodyPr/>
          <a:lstStyle/>
          <a:p>
            <a:r>
              <a:rPr lang="en-US" dirty="0"/>
              <a:t>EDI Guidance on Sharing Data</a:t>
            </a:r>
          </a:p>
        </p:txBody>
      </p:sp>
      <p:pic>
        <p:nvPicPr>
          <p:cNvPr id="5" name="Content Placeholder 4">
            <a:extLst>
              <a:ext uri="{FF2B5EF4-FFF2-40B4-BE49-F238E27FC236}">
                <a16:creationId xmlns:a16="http://schemas.microsoft.com/office/drawing/2014/main" id="{9BE957E2-6B33-4A8E-BBF2-7790DD754F23}"/>
              </a:ext>
            </a:extLst>
          </p:cNvPr>
          <p:cNvPicPr>
            <a:picLocks noGrp="1" noChangeAspect="1"/>
          </p:cNvPicPr>
          <p:nvPr>
            <p:ph idx="11"/>
          </p:nvPr>
        </p:nvPicPr>
        <p:blipFill>
          <a:blip r:embed="rId2"/>
          <a:stretch>
            <a:fillRect/>
          </a:stretch>
        </p:blipFill>
        <p:spPr>
          <a:xfrm>
            <a:off x="2124891" y="1375954"/>
            <a:ext cx="5179635" cy="4462767"/>
          </a:xfrm>
          <a:prstGeom prst="rect">
            <a:avLst/>
          </a:prstGeom>
          <a:ln>
            <a:solidFill>
              <a:schemeClr val="bg1">
                <a:lumMod val="50000"/>
              </a:schemeClr>
            </a:solidFill>
          </a:ln>
        </p:spPr>
      </p:pic>
      <p:sp>
        <p:nvSpPr>
          <p:cNvPr id="4" name="Slide Number Placeholder 3">
            <a:extLst>
              <a:ext uri="{FF2B5EF4-FFF2-40B4-BE49-F238E27FC236}">
                <a16:creationId xmlns:a16="http://schemas.microsoft.com/office/drawing/2014/main" id="{704D7EC9-0D3A-4046-9D18-2777A684335B}"/>
              </a:ext>
            </a:extLst>
          </p:cNvPr>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8</a:t>
            </a:fld>
            <a:endParaRPr lang="en-US" noProof="0" dirty="0"/>
          </a:p>
        </p:txBody>
      </p:sp>
    </p:spTree>
    <p:extLst>
      <p:ext uri="{BB962C8B-B14F-4D97-AF65-F5344CB8AC3E}">
        <p14:creationId xmlns:p14="http://schemas.microsoft.com/office/powerpoint/2010/main" val="702505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B95E1-3C1E-44E8-8BBA-032AAE0EA508}"/>
              </a:ext>
            </a:extLst>
          </p:cNvPr>
          <p:cNvSpPr>
            <a:spLocks noGrp="1"/>
          </p:cNvSpPr>
          <p:nvPr>
            <p:ph type="title"/>
          </p:nvPr>
        </p:nvSpPr>
        <p:spPr/>
        <p:txBody>
          <a:bodyPr/>
          <a:lstStyle/>
          <a:p>
            <a:r>
              <a:rPr lang="en-US" dirty="0"/>
              <a:t>New Order Consolidation Best Practices</a:t>
            </a:r>
          </a:p>
        </p:txBody>
      </p:sp>
      <p:pic>
        <p:nvPicPr>
          <p:cNvPr id="5" name="Content Placeholder 4">
            <a:extLst>
              <a:ext uri="{FF2B5EF4-FFF2-40B4-BE49-F238E27FC236}">
                <a16:creationId xmlns:a16="http://schemas.microsoft.com/office/drawing/2014/main" id="{8B1ECD0C-FE94-46A3-802B-8097359D92B2}"/>
              </a:ext>
            </a:extLst>
          </p:cNvPr>
          <p:cNvPicPr>
            <a:picLocks noGrp="1" noChangeAspect="1"/>
          </p:cNvPicPr>
          <p:nvPr>
            <p:ph idx="11"/>
          </p:nvPr>
        </p:nvPicPr>
        <p:blipFill>
          <a:blip r:embed="rId2"/>
          <a:stretch>
            <a:fillRect/>
          </a:stretch>
        </p:blipFill>
        <p:spPr>
          <a:xfrm>
            <a:off x="2612571" y="1465753"/>
            <a:ext cx="3657600" cy="4218189"/>
          </a:xfrm>
          <a:prstGeom prst="rect">
            <a:avLst/>
          </a:prstGeom>
          <a:ln>
            <a:solidFill>
              <a:schemeClr val="bg1">
                <a:lumMod val="50000"/>
              </a:schemeClr>
            </a:solidFill>
          </a:ln>
        </p:spPr>
      </p:pic>
      <p:sp>
        <p:nvSpPr>
          <p:cNvPr id="4" name="Slide Number Placeholder 3">
            <a:extLst>
              <a:ext uri="{FF2B5EF4-FFF2-40B4-BE49-F238E27FC236}">
                <a16:creationId xmlns:a16="http://schemas.microsoft.com/office/drawing/2014/main" id="{57ADA58F-7C69-4554-ABD8-6C8D82F37220}"/>
              </a:ext>
            </a:extLst>
          </p:cNvPr>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9</a:t>
            </a:fld>
            <a:endParaRPr lang="en-US" noProof="0" dirty="0"/>
          </a:p>
        </p:txBody>
      </p:sp>
    </p:spTree>
    <p:extLst>
      <p:ext uri="{BB962C8B-B14F-4D97-AF65-F5344CB8AC3E}">
        <p14:creationId xmlns:p14="http://schemas.microsoft.com/office/powerpoint/2010/main" val="1189588163"/>
      </p:ext>
    </p:extLst>
  </p:cSld>
  <p:clrMapOvr>
    <a:masterClrMapping/>
  </p:clrMapOvr>
</p:sld>
</file>

<file path=ppt/theme/theme1.xml><?xml version="1.0" encoding="utf-8"?>
<a:theme xmlns:a="http://schemas.openxmlformats.org/drawingml/2006/main" name="Covers">
  <a:themeElements>
    <a:clrScheme name="GS1">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F8200"/>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ln w="12700">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theme>
</file>

<file path=ppt/theme/theme2.xml><?xml version="1.0" encoding="utf-8"?>
<a:theme xmlns:a="http://schemas.openxmlformats.org/drawingml/2006/main" name="Content - Default">
  <a:themeElements>
    <a:clrScheme name="GS1">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F8200"/>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F83B9"/>
        </a:solidFill>
        <a:ln w="25400">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theme>
</file>

<file path=ppt/theme/theme3.xml><?xml version="1.0" encoding="utf-8"?>
<a:theme xmlns:a="http://schemas.openxmlformats.org/drawingml/2006/main" name="1_Content - Default">
  <a:themeElements>
    <a:clrScheme name="GS1">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F8200"/>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F83B9"/>
        </a:solidFill>
        <a:ln w="25400">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theme>
</file>

<file path=ppt/theme/theme4.xml><?xml version="1.0" encoding="utf-8"?>
<a:theme xmlns:a="http://schemas.openxmlformats.org/drawingml/2006/main" name="2_Content - Default">
  <a:themeElements>
    <a:clrScheme name="GS1">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F8200"/>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F83B9"/>
        </a:solidFill>
        <a:ln w="25400">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theme>
</file>

<file path=ppt/theme/theme5.xml><?xml version="1.0" encoding="utf-8"?>
<a:theme xmlns:a="http://schemas.openxmlformats.org/drawingml/2006/main" name="3_Content - Default">
  <a:themeElements>
    <a:clrScheme name="GS1">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F8200"/>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F83B9"/>
        </a:solidFill>
        <a:ln w="25400">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theme>
</file>

<file path=ppt/theme/theme6.xml><?xml version="1.0" encoding="utf-8"?>
<a:theme xmlns:a="http://schemas.openxmlformats.org/drawingml/2006/main" name="9_Content - AGM">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F83B9"/>
        </a:solidFill>
        <a:ln w="25400">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theme>
</file>

<file path=ppt/theme/theme7.xml><?xml version="1.0" encoding="utf-8"?>
<a:theme xmlns:a="http://schemas.openxmlformats.org/drawingml/2006/main" name="4_Content - Default">
  <a:themeElements>
    <a:clrScheme name="GS1">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F8200"/>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F83B9"/>
        </a:solidFill>
        <a:ln w="25400">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theme>
</file>

<file path=ppt/theme/theme8.xml><?xml version="1.0" encoding="utf-8"?>
<a:theme xmlns:a="http://schemas.openxmlformats.org/drawingml/2006/main" name="Content">
  <a:themeElements>
    <a:clrScheme name="Custom 7">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F8200"/>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1288</Words>
  <Application>Microsoft Office PowerPoint</Application>
  <PresentationFormat>On-screen Show (4:3)</PresentationFormat>
  <Paragraphs>172</Paragraphs>
  <Slides>22</Slides>
  <Notes>8</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22</vt:i4>
      </vt:variant>
    </vt:vector>
  </HeadingPairs>
  <TitlesOfParts>
    <vt:vector size="35" baseType="lpstr">
      <vt:lpstr>Arial</vt:lpstr>
      <vt:lpstr>Calibri</vt:lpstr>
      <vt:lpstr>Helvetica Neue Condensed Bold</vt:lpstr>
      <vt:lpstr>Lucida Grande</vt:lpstr>
      <vt:lpstr>Verdana</vt:lpstr>
      <vt:lpstr>Covers</vt:lpstr>
      <vt:lpstr>Content - Default</vt:lpstr>
      <vt:lpstr>1_Content - Default</vt:lpstr>
      <vt:lpstr>2_Content - Default</vt:lpstr>
      <vt:lpstr>3_Content - Default</vt:lpstr>
      <vt:lpstr>9_Content - AGM</vt:lpstr>
      <vt:lpstr>4_Content - Default</vt:lpstr>
      <vt:lpstr>Content</vt:lpstr>
      <vt:lpstr>GS1 Standards in Apparel and General Merchandise</vt:lpstr>
      <vt:lpstr>Antitrust Caution</vt:lpstr>
      <vt:lpstr>Today, we’re going to….</vt:lpstr>
      <vt:lpstr>GS1 Standards in Apparel and GM</vt:lpstr>
      <vt:lpstr>Images and Attributes</vt:lpstr>
      <vt:lpstr>Guidelines Give A Clear Direction To Trading Partners</vt:lpstr>
      <vt:lpstr>Detailed information on Attributes and Values</vt:lpstr>
      <vt:lpstr>EDI Guidance on Sharing Data</vt:lpstr>
      <vt:lpstr>New Order Consolidation Best Practices</vt:lpstr>
      <vt:lpstr>2 ways to Share OC data via EDI856</vt:lpstr>
      <vt:lpstr>Brand Owner Consolidates</vt:lpstr>
      <vt:lpstr>Retailer Consolidates</vt:lpstr>
      <vt:lpstr>RFID is Gaining Traction!</vt:lpstr>
      <vt:lpstr>RFID Is Delivering Results For Manufacturers!</vt:lpstr>
      <vt:lpstr>RFID Is Delivering Results For Retailers!</vt:lpstr>
      <vt:lpstr>Blockchain- what’s the buzz?</vt:lpstr>
      <vt:lpstr>The Role of Standards in Blockchain</vt:lpstr>
      <vt:lpstr>Pilots, Pilots, Pilots</vt:lpstr>
      <vt:lpstr>Questions</vt:lpstr>
      <vt:lpstr>Register Today for GS1 Connect 2019</vt:lpstr>
      <vt:lpstr>Contact Information</vt:lpstr>
      <vt:lpstr>Legal Disclosure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GS1 Standards in Apparel and General Merchandise</dc:title>
  <dc:creator>Pichoff, Susan</dc:creator>
  <cp:lastModifiedBy>Pichoff, Susan</cp:lastModifiedBy>
  <cp:revision>11</cp:revision>
  <dcterms:created xsi:type="dcterms:W3CDTF">2019-05-08T13:13:39Z</dcterms:created>
  <dcterms:modified xsi:type="dcterms:W3CDTF">2019-05-11T19:21:23Z</dcterms:modified>
</cp:coreProperties>
</file>