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0"/>
  </p:notesMasterIdLst>
  <p:sldIdLst>
    <p:sldId id="257" r:id="rId2"/>
    <p:sldId id="295" r:id="rId3"/>
    <p:sldId id="304" r:id="rId4"/>
    <p:sldId id="305" r:id="rId5"/>
    <p:sldId id="266" r:id="rId6"/>
    <p:sldId id="306" r:id="rId7"/>
    <p:sldId id="308" r:id="rId8"/>
    <p:sldId id="307" r:id="rId9"/>
    <p:sldId id="310" r:id="rId10"/>
    <p:sldId id="313" r:id="rId11"/>
    <p:sldId id="309" r:id="rId12"/>
    <p:sldId id="311" r:id="rId13"/>
    <p:sldId id="314" r:id="rId14"/>
    <p:sldId id="315" r:id="rId15"/>
    <p:sldId id="317" r:id="rId16"/>
    <p:sldId id="316" r:id="rId17"/>
    <p:sldId id="318" r:id="rId18"/>
    <p:sldId id="319" r:id="rId19"/>
    <p:sldId id="320" r:id="rId20"/>
    <p:sldId id="321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1" r:id="rId29"/>
    <p:sldId id="332" r:id="rId30"/>
    <p:sldId id="333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78039-1704-42C1-BFE0-156C4D8F890C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93E3D-39C9-4FE9-800C-EAFDD135D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93E3D-39C9-4FE9-800C-EAFDD135D8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93E3D-39C9-4FE9-800C-EAFDD135D80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13D4-D2A8-4D33-BF2D-23D8EABB5D14}" type="datetime1">
              <a:rPr lang="en-US" smtClean="0"/>
              <a:t>5/14/2018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Susan@BusinessClass.Expert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5B5E-ADC2-47CA-8930-19055A527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11D1-620E-406A-8521-731F66AE9972}" type="datetime1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Susan@BusinessClass.Expert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5B5E-ADC2-47CA-8930-19055A527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8B57-9F45-41CC-A848-24007623BB2F}" type="datetime1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Susan@BusinessClass.Expert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5B5E-ADC2-47CA-8930-19055A527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69EC-0251-426C-854C-AE1B1588B165}" type="datetime1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Susan@BusinessClass.Expert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5B5E-ADC2-47CA-8930-19055A527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0FC3-9403-40D7-94DA-26DE438341B1}" type="datetime1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Susan@BusinessClass.Expert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FAB5B5E-ADC2-47CA-8930-19055A527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E61F-3F0F-4D93-A24E-734DCBECC97D}" type="datetime1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Susan@BusinessClass.Expert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5B5E-ADC2-47CA-8930-19055A527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49BD-E4E3-4138-A8AF-F3C101A1F229}" type="datetime1">
              <a:rPr lang="en-US" smtClean="0"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Susan@BusinessClass.Expert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5B5E-ADC2-47CA-8930-19055A527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AF3C-0377-490A-B2BC-5F2AC15E20B3}" type="datetime1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Susan@BusinessClass.Expert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5B5E-ADC2-47CA-8930-19055A527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1B97-C2A3-4E63-AD16-584626DF3090}" type="datetime1">
              <a:rPr lang="en-US" smtClean="0"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Susan@BusinessClass.Expert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5B5E-ADC2-47CA-8930-19055A527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A664-C06B-458D-8994-E62EAE38D876}" type="datetime1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Susan@BusinessClass.Expert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5B5E-ADC2-47CA-8930-19055A527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E001C-577B-40F9-ADEE-4AA19D8B1DA6}" type="datetime1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Susan@BusinessClass.Expert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5B5E-ADC2-47CA-8930-19055A527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13007D-B599-4A98-9FFD-6D383E83489B}" type="datetime1">
              <a:rPr lang="en-US" smtClean="0"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/>
              <a:t>Susan@BusinessClass.Expert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AB5B5E-ADC2-47CA-8930-19055A527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siness Class Translucent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Susan@BusinessClass.Expert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No. 3</a:t>
            </a:r>
            <a:br>
              <a:rPr lang="en-US" dirty="0"/>
            </a:br>
            <a:r>
              <a:rPr lang="en-US" dirty="0" err="1"/>
              <a:t>vips</a:t>
            </a:r>
            <a:r>
              <a:rPr lang="en-US" dirty="0"/>
              <a:t> &amp; speakers first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Have a solid statement at the ready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Approach speakers before there’s a line after their talk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No. 4</a:t>
            </a:r>
            <a:br>
              <a:rPr lang="en-US" dirty="0"/>
            </a:br>
            <a:r>
              <a:rPr lang="en-US" dirty="0"/>
              <a:t>Lead with your hand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A clear sign of self-assurance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No. 5</a:t>
            </a:r>
            <a:br>
              <a:rPr lang="en-US" dirty="0"/>
            </a:br>
            <a:r>
              <a:rPr lang="en-US" dirty="0"/>
              <a:t>Breakfast time!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Now you know the lay of the land</a:t>
            </a:r>
          </a:p>
          <a:p>
            <a:pPr algn="l"/>
            <a:r>
              <a:rPr lang="en-US" dirty="0"/>
              <a:t> and where to sit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No. 6</a:t>
            </a:r>
            <a:br>
              <a:rPr lang="en-US" dirty="0"/>
            </a:br>
            <a:r>
              <a:rPr lang="en-US" dirty="0"/>
              <a:t>Spot the lone wolves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Approach singles</a:t>
            </a:r>
          </a:p>
          <a:p>
            <a:r>
              <a:rPr lang="en-US" dirty="0"/>
              <a:t>Approach groups</a:t>
            </a:r>
          </a:p>
          <a:p>
            <a:r>
              <a:rPr lang="en-US" dirty="0"/>
              <a:t>Avoid parties of two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No. 7</a:t>
            </a:r>
            <a:br>
              <a:rPr lang="en-US" dirty="0"/>
            </a:br>
            <a:r>
              <a:rPr lang="en-US" dirty="0"/>
              <a:t>Get introduced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/>
              <a:t>An implied endorsement</a:t>
            </a:r>
          </a:p>
          <a:p>
            <a:r>
              <a:rPr lang="en-US" dirty="0"/>
              <a:t>Makes you more memorable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2030" y="609600"/>
            <a:ext cx="8229600" cy="2590800"/>
          </a:xfrm>
        </p:spPr>
        <p:txBody>
          <a:bodyPr>
            <a:normAutofit fontScale="90000"/>
          </a:bodyPr>
          <a:lstStyle/>
          <a:p>
            <a:r>
              <a:rPr lang="en-US" dirty="0"/>
              <a:t>No. 8</a:t>
            </a:r>
            <a:br>
              <a:rPr lang="en-US" dirty="0"/>
            </a:br>
            <a:r>
              <a:rPr lang="en-US" dirty="0"/>
              <a:t>craft an </a:t>
            </a:r>
            <a:br>
              <a:rPr lang="en-US" dirty="0"/>
            </a:br>
            <a:r>
              <a:rPr lang="en-US" dirty="0"/>
              <a:t>intriguing introduction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You’re not your job title</a:t>
            </a:r>
          </a:p>
          <a:p>
            <a:endParaRPr lang="en-US" dirty="0"/>
          </a:p>
          <a:p>
            <a:pPr algn="l"/>
            <a:r>
              <a:rPr lang="en-US" dirty="0"/>
              <a:t>"I help </a:t>
            </a:r>
            <a:r>
              <a:rPr lang="en-US" u="sng" dirty="0"/>
              <a:t>"X"</a:t>
            </a:r>
            <a:r>
              <a:rPr lang="en-US" dirty="0"/>
              <a:t> do </a:t>
            </a:r>
            <a:r>
              <a:rPr lang="en-US" u="sng" dirty="0"/>
              <a:t>"Y"</a:t>
            </a:r>
            <a:r>
              <a:rPr lang="en-US" dirty="0"/>
              <a:t> so they can </a:t>
            </a:r>
            <a:r>
              <a:rPr lang="en-US" u="sng" dirty="0"/>
              <a:t>"Z"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No. 9</a:t>
            </a:r>
            <a:br>
              <a:rPr lang="en-US" dirty="0"/>
            </a:br>
            <a:r>
              <a:rPr lang="en-US" dirty="0"/>
              <a:t>ending conversations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0600" y="3331698"/>
            <a:ext cx="6781800" cy="1752600"/>
          </a:xfrm>
        </p:spPr>
        <p:txBody>
          <a:bodyPr/>
          <a:lstStyle/>
          <a:p>
            <a:r>
              <a:rPr lang="en-US" dirty="0"/>
              <a:t>First impressions / Lasting impressions</a:t>
            </a:r>
          </a:p>
          <a:p>
            <a:r>
              <a:rPr lang="en-US" dirty="0"/>
              <a:t>Business Cards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ismat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200" y="533400"/>
            <a:ext cx="7721600" cy="5791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Susan@BusinessClass.Expert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charisma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ability to attract, charm, and influence the people around you.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 characteristics</a:t>
            </a:r>
            <a:br>
              <a:rPr lang="en-US" dirty="0"/>
            </a:br>
            <a:r>
              <a:rPr lang="en-US" dirty="0"/>
              <a:t>of charisma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1. Self-esteem</a:t>
            </a:r>
          </a:p>
          <a:p>
            <a:pPr algn="l"/>
            <a:r>
              <a:rPr lang="en-US" dirty="0"/>
              <a:t>2. Exuberance</a:t>
            </a:r>
          </a:p>
          <a:p>
            <a:pPr algn="l"/>
            <a:r>
              <a:rPr lang="en-US" dirty="0"/>
              <a:t>3. Optimism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3600"/>
          </a:xfrm>
        </p:spPr>
        <p:txBody>
          <a:bodyPr>
            <a:normAutofit fontScale="90000"/>
          </a:bodyPr>
          <a:lstStyle/>
          <a:p>
            <a:br>
              <a:rPr lang="en-US" sz="3100" dirty="0"/>
            </a:br>
            <a:r>
              <a:rPr lang="en-US" sz="4000" dirty="0"/>
              <a:t>NETWORK LIKE A NINJA</a:t>
            </a:r>
            <a:br>
              <a:rPr lang="en-US" sz="4000" dirty="0"/>
            </a:br>
            <a:r>
              <a:rPr lang="en-US" sz="4000" dirty="0"/>
              <a:t>CONNECT WITH CHARISMA</a:t>
            </a:r>
            <a:br>
              <a:rPr lang="en-US" sz="4000" dirty="0"/>
            </a:br>
            <a:r>
              <a:rPr lang="en-US" sz="4000" dirty="0"/>
              <a:t>AND POLISH YOUR PEOPLE SKILLS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 descr="PRO PRESENCE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54705" y="2401337"/>
            <a:ext cx="4755696" cy="414504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Susan@BusinessClass.Expert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sz="5300" dirty="0"/>
              <a:t>6 characteristics</a:t>
            </a:r>
            <a:br>
              <a:rPr lang="en-US" sz="5300" dirty="0"/>
            </a:br>
            <a:r>
              <a:rPr lang="en-US" sz="5300" dirty="0"/>
              <a:t>of charisma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4. Smile</a:t>
            </a:r>
          </a:p>
          <a:p>
            <a:pPr algn="l"/>
            <a:r>
              <a:rPr lang="en-US" dirty="0"/>
              <a:t>5. Body Language / Non-</a:t>
            </a:r>
            <a:r>
              <a:rPr lang="en-US" dirty="0" err="1"/>
              <a:t>Verbals</a:t>
            </a:r>
            <a:endParaRPr lang="en-US" dirty="0"/>
          </a:p>
          <a:p>
            <a:pPr algn="l"/>
            <a:r>
              <a:rPr lang="en-US" dirty="0"/>
              <a:t>6. Sound + Tone of Voice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096000" cy="1752600"/>
          </a:xfrm>
        </p:spPr>
        <p:txBody>
          <a:bodyPr>
            <a:noAutofit/>
          </a:bodyPr>
          <a:lstStyle/>
          <a:p>
            <a:r>
              <a:rPr lang="en-US" sz="3200" dirty="0"/>
              <a:t>6 WAYS TO BECOME</a:t>
            </a:r>
            <a:br>
              <a:rPr lang="en-US" sz="3200" dirty="0"/>
            </a:br>
            <a:r>
              <a:rPr lang="en-US" sz="3200" dirty="0"/>
              <a:t>CHARISMATIC + MAGNETIC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334000" cy="5241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0" name="Picture Placeholder 9" descr="Magnetic Personalit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899" r="5899"/>
          <a:stretch>
            <a:fillRect/>
          </a:stretch>
        </p:blipFill>
        <p:spPr>
          <a:xfrm>
            <a:off x="1610458" y="1831974"/>
            <a:ext cx="6466742" cy="4670425"/>
          </a:xfr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Susan@BusinessClass.Expert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No. 1</a:t>
            </a:r>
            <a:br>
              <a:rPr lang="en-US" dirty="0"/>
            </a:br>
            <a:r>
              <a:rPr lang="en-US" dirty="0"/>
              <a:t>empathy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The ability to see things from another person’s perspective and to understand how that person is feeling.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No. 2</a:t>
            </a:r>
            <a:br>
              <a:rPr lang="en-US" dirty="0"/>
            </a:br>
            <a:r>
              <a:rPr lang="en-US" dirty="0"/>
              <a:t>Listening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To truly hear what someone is trying to communicate to you, both verbally and nonverbally.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No. 3</a:t>
            </a:r>
            <a:br>
              <a:rPr lang="en-US" dirty="0"/>
            </a:br>
            <a:r>
              <a:rPr lang="en-US" dirty="0"/>
              <a:t>eye contact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We intuitively feel that when someone’s gaze shifts away, so has their attention.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No. 4</a:t>
            </a:r>
            <a:br>
              <a:rPr lang="en-US" dirty="0"/>
            </a:br>
            <a:r>
              <a:rPr lang="en-US" dirty="0"/>
              <a:t>enthusiasm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Uplift another person by praising their actions or ideas.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No. 5</a:t>
            </a:r>
            <a:br>
              <a:rPr lang="en-US" dirty="0"/>
            </a:br>
            <a:r>
              <a:rPr lang="en-US" dirty="0"/>
              <a:t>Confidence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Feeling self-assured, while not  worrying about what other people think.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No. 6</a:t>
            </a:r>
            <a:br>
              <a:rPr lang="en-US" dirty="0"/>
            </a:br>
            <a:r>
              <a:rPr lang="en-US" dirty="0"/>
              <a:t>voice + tone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When you are </a:t>
            </a:r>
            <a:r>
              <a:rPr lang="en-US" b="1" dirty="0">
                <a:solidFill>
                  <a:srgbClr val="FF0000"/>
                </a:solidFill>
              </a:rPr>
              <a:t>present</a:t>
            </a:r>
            <a:r>
              <a:rPr lang="en-US" dirty="0"/>
              <a:t> , you’re able to better understand.</a:t>
            </a:r>
          </a:p>
          <a:p>
            <a:pPr algn="l"/>
            <a:r>
              <a:rPr lang="en-US" dirty="0"/>
              <a:t>Only then can your words be sensitive and appropriate.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05000"/>
          </a:xfrm>
        </p:spPr>
        <p:txBody>
          <a:bodyPr>
            <a:normAutofit/>
          </a:bodyPr>
          <a:lstStyle/>
          <a:p>
            <a:br>
              <a:rPr lang="en-US" sz="3100" dirty="0"/>
            </a:br>
            <a:r>
              <a:rPr lang="en-US" sz="3600" dirty="0"/>
              <a:t>POLISHING YOUR PEOPLE SKILLS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 descr="PRO PRESENCE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48871" y="2292819"/>
            <a:ext cx="5237729" cy="4565181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Susan@BusinessClass.Expert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219200"/>
          </a:xfrm>
        </p:spPr>
        <p:txBody>
          <a:bodyPr/>
          <a:lstStyle/>
          <a:p>
            <a:r>
              <a:rPr lang="en-US" dirty="0"/>
              <a:t>PROFESSIONAL PRESENCE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31698"/>
            <a:ext cx="7696200" cy="2611902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A BLEND OF BUSINESS EXPERTISE,  MANNERS, ETIQUETTE, INTERPERSONAL + SOFT SKILLS THAT REPRESENT YOUR OVERALL COMPETENCE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2100" y="571500"/>
            <a:ext cx="6019800" cy="5715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Susan@BusinessClass.Expert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Susan@BusinessClass.Expert</a:t>
            </a:r>
          </a:p>
        </p:txBody>
      </p:sp>
      <p:pic>
        <p:nvPicPr>
          <p:cNvPr id="3" name="Picture 2" descr="Personal Bra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882" y="609600"/>
            <a:ext cx="8178205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 POWERS OF PROFESSIONAL PRESENCE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CONNECT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MIMESIS</a:t>
            </a:r>
          </a:p>
        </p:txBody>
      </p:sp>
      <p:pic>
        <p:nvPicPr>
          <p:cNvPr id="3" name="Picture 2" descr="Mime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1" y="3390180"/>
            <a:ext cx="3373136" cy="301061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438400"/>
          </a:xfrm>
        </p:spPr>
        <p:txBody>
          <a:bodyPr>
            <a:noAutofit/>
          </a:bodyPr>
          <a:lstStyle/>
          <a:p>
            <a:r>
              <a:rPr lang="en-US" sz="6600" dirty="0"/>
              <a:t>MAKE people FEEL SPECIAL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52400"/>
            <a:ext cx="8229600" cy="2286000"/>
          </a:xfrm>
        </p:spPr>
        <p:txBody>
          <a:bodyPr>
            <a:noAutofit/>
          </a:bodyPr>
          <a:lstStyle/>
          <a:p>
            <a:r>
              <a:rPr lang="en-US" sz="6600" dirty="0"/>
              <a:t>WORKPLACE MANNERS</a:t>
            </a:r>
          </a:p>
        </p:txBody>
      </p:sp>
      <p:pic>
        <p:nvPicPr>
          <p:cNvPr id="3" name="Picture 2" descr="fridge no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6375" y="2476500"/>
            <a:ext cx="6191250" cy="40767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8651630" cy="2286000"/>
          </a:xfrm>
        </p:spPr>
        <p:txBody>
          <a:bodyPr>
            <a:noAutofit/>
          </a:bodyPr>
          <a:lstStyle/>
          <a:p>
            <a:r>
              <a:rPr lang="en-US" sz="6600" dirty="0"/>
              <a:t>conference MANNERS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8651630" cy="3505200"/>
          </a:xfrm>
        </p:spPr>
        <p:txBody>
          <a:bodyPr>
            <a:noAutofit/>
          </a:bodyPr>
          <a:lstStyle/>
          <a:p>
            <a:r>
              <a:rPr lang="en-US" sz="6600" dirty="0"/>
              <a:t>blogging</a:t>
            </a:r>
            <a:br>
              <a:rPr lang="en-US" sz="6600" dirty="0"/>
            </a:br>
            <a:r>
              <a:rPr lang="en-US" sz="6600" dirty="0"/>
              <a:t>+</a:t>
            </a:r>
            <a:br>
              <a:rPr lang="en-US" sz="6600" dirty="0"/>
            </a:br>
            <a:r>
              <a:rPr lang="en-US" sz="6600" dirty="0"/>
              <a:t>PUBLIC SPEAKING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Susan@BusinessClass.Expert</a:t>
            </a:r>
          </a:p>
        </p:txBody>
      </p:sp>
      <p:pic>
        <p:nvPicPr>
          <p:cNvPr id="5" name="Picture 4" descr="THANK YOU NO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1" y="762001"/>
            <a:ext cx="7213599" cy="5410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Susan@BusinessClass.Expert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IZ PROFESSIONA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914400"/>
            <a:ext cx="7617910" cy="5055523"/>
          </a:xfrm>
        </p:spPr>
      </p:pic>
      <p:pic>
        <p:nvPicPr>
          <p:cNvPr id="3" name="Picture 2" descr="DON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9144000" cy="6400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Susan@BusinessClass.Expert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rmAutofit/>
          </a:bodyPr>
          <a:lstStyle/>
          <a:p>
            <a:r>
              <a:rPr lang="en-US" dirty="0"/>
              <a:t>NETWORKING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Creating mutually beneficial,</a:t>
            </a:r>
            <a:br>
              <a:rPr lang="en-US" dirty="0"/>
            </a:br>
            <a:r>
              <a:rPr lang="en-US" dirty="0"/>
              <a:t>business relationships –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before you need them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Susan@BusinessClass.Expert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>
            <a:normAutofit/>
          </a:bodyPr>
          <a:lstStyle/>
          <a:p>
            <a:r>
              <a:rPr lang="en-US" sz="6000" dirty="0"/>
              <a:t>9 STEPS </a:t>
            </a:r>
            <a:br>
              <a:rPr lang="en-US" sz="6000" dirty="0"/>
            </a:br>
            <a:r>
              <a:rPr lang="en-US" sz="6000" dirty="0"/>
              <a:t>TO BECOMING A</a:t>
            </a:r>
            <a:br>
              <a:rPr lang="en-US" sz="6000" dirty="0"/>
            </a:br>
            <a:r>
              <a:rPr lang="en-US" sz="6000" dirty="0"/>
              <a:t>NETWORKING NINJA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Susan@BusinessClass.Expert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No. 1</a:t>
            </a:r>
            <a:br>
              <a:rPr lang="en-US" dirty="0"/>
            </a:br>
            <a:r>
              <a:rPr lang="en-US" dirty="0"/>
              <a:t>Don’t go in cold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Do your homework</a:t>
            </a:r>
          </a:p>
          <a:p>
            <a:pPr algn="l"/>
            <a:r>
              <a:rPr lang="en-US" dirty="0"/>
              <a:t>Research people you want to meet</a:t>
            </a:r>
          </a:p>
          <a:p>
            <a:pPr algn="l"/>
            <a:r>
              <a:rPr lang="en-US" dirty="0"/>
              <a:t>Scan the room</a:t>
            </a:r>
          </a:p>
          <a:p>
            <a:pPr algn="l"/>
            <a:r>
              <a:rPr lang="en-US" dirty="0"/>
              <a:t>Select your targets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No. 2</a:t>
            </a:r>
            <a:br>
              <a:rPr lang="en-US" dirty="0"/>
            </a:br>
            <a:r>
              <a:rPr lang="en-US" dirty="0"/>
              <a:t>BE A BIG DEAL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Allow your confidence to show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Smile and nod toward everyone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4979</TotalTime>
  <Words>340</Words>
  <Application>Microsoft Office PowerPoint</Application>
  <PresentationFormat>On-screen Show (4:3)</PresentationFormat>
  <Paragraphs>83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PowerPoint Presentation</vt:lpstr>
      <vt:lpstr> NETWORK LIKE A NINJA CONNECT WITH CHARISMA AND POLISH YOUR PEOPLE SKILLS </vt:lpstr>
      <vt:lpstr>PowerPoint Presentation</vt:lpstr>
      <vt:lpstr>PowerPoint Presentation</vt:lpstr>
      <vt:lpstr>PowerPoint Presentation</vt:lpstr>
      <vt:lpstr>NETWORKING  Creating mutually beneficial, business relationships – before you need them.  </vt:lpstr>
      <vt:lpstr>9 STEPS  TO BECOMING A NETWORKING NINJA</vt:lpstr>
      <vt:lpstr>No. 1 Don’t go in cold</vt:lpstr>
      <vt:lpstr>No. 2 BE A BIG DEAL</vt:lpstr>
      <vt:lpstr>No. 3 vips &amp; speakers first</vt:lpstr>
      <vt:lpstr>No. 4 Lead with your hand</vt:lpstr>
      <vt:lpstr>No. 5 Breakfast time!</vt:lpstr>
      <vt:lpstr>No. 6 Spot the lone wolves</vt:lpstr>
      <vt:lpstr>No. 7 Get introduced</vt:lpstr>
      <vt:lpstr>No. 8 craft an  intriguing introduction </vt:lpstr>
      <vt:lpstr>No. 9 ending conversations</vt:lpstr>
      <vt:lpstr>PowerPoint Presentation</vt:lpstr>
      <vt:lpstr>charisma</vt:lpstr>
      <vt:lpstr>6 characteristics of charisma</vt:lpstr>
      <vt:lpstr>  6 characteristics of charisma</vt:lpstr>
      <vt:lpstr>6 WAYS TO BECOME CHARISMATIC + MAGNETIC</vt:lpstr>
      <vt:lpstr>No. 1 empathy</vt:lpstr>
      <vt:lpstr>No. 2 Listening</vt:lpstr>
      <vt:lpstr>No. 3 eye contact</vt:lpstr>
      <vt:lpstr>No. 4 enthusiasm</vt:lpstr>
      <vt:lpstr>No. 5 Confidence</vt:lpstr>
      <vt:lpstr>No. 6 voice + tone</vt:lpstr>
      <vt:lpstr> POLISHING YOUR PEOPLE SKILLS </vt:lpstr>
      <vt:lpstr>PROFESSIONAL PRESENCE</vt:lpstr>
      <vt:lpstr>PowerPoint Presentation</vt:lpstr>
      <vt:lpstr>6 POWERS OF PROFESSIONAL PRESENCE</vt:lpstr>
      <vt:lpstr>CONNECT</vt:lpstr>
      <vt:lpstr>MIMESIS</vt:lpstr>
      <vt:lpstr>MAKE people FEEL SPECIAL</vt:lpstr>
      <vt:lpstr>WORKPLACE MANNERS</vt:lpstr>
      <vt:lpstr>conference MANNERS</vt:lpstr>
      <vt:lpstr>blogging + PUBLIC SPEAKING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Keltz, Ira S.</cp:lastModifiedBy>
  <cp:revision>307</cp:revision>
  <dcterms:created xsi:type="dcterms:W3CDTF">2017-02-03T11:40:28Z</dcterms:created>
  <dcterms:modified xsi:type="dcterms:W3CDTF">2018-05-14T11:05:36Z</dcterms:modified>
</cp:coreProperties>
</file>