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16"/>
  </p:notesMasterIdLst>
  <p:handoutMasterIdLst>
    <p:handoutMasterId r:id="rId17"/>
  </p:handoutMasterIdLst>
  <p:sldIdLst>
    <p:sldId id="321" r:id="rId2"/>
    <p:sldId id="459" r:id="rId3"/>
    <p:sldId id="470" r:id="rId4"/>
    <p:sldId id="479" r:id="rId5"/>
    <p:sldId id="483" r:id="rId6"/>
    <p:sldId id="484" r:id="rId7"/>
    <p:sldId id="460" r:id="rId8"/>
    <p:sldId id="475" r:id="rId9"/>
    <p:sldId id="476" r:id="rId10"/>
    <p:sldId id="465" r:id="rId11"/>
    <p:sldId id="473" r:id="rId12"/>
    <p:sldId id="478" r:id="rId13"/>
    <p:sldId id="485" r:id="rId14"/>
    <p:sldId id="4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swick, Dave" initials="BD"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3E4"/>
    <a:srgbClr val="C90706"/>
    <a:srgbClr val="6F6F6B"/>
    <a:srgbClr val="F7931E"/>
    <a:srgbClr val="C1E9FF"/>
    <a:srgbClr val="6D007C"/>
    <a:srgbClr val="FD9063"/>
    <a:srgbClr val="FFFAF7"/>
    <a:srgbClr val="ECDEEF"/>
    <a:srgbClr val="FFF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6" autoAdjust="0"/>
    <p:restoredTop sz="80065" autoAdjust="0"/>
  </p:normalViewPr>
  <p:slideViewPr>
    <p:cSldViewPr snapToGrid="0">
      <p:cViewPr varScale="1">
        <p:scale>
          <a:sx n="58" d="100"/>
          <a:sy n="58" d="100"/>
        </p:scale>
        <p:origin x="1026" y="66"/>
      </p:cViewPr>
      <p:guideLst>
        <p:guide orient="horz" pos="2160"/>
        <p:guide pos="3840"/>
      </p:guideLst>
    </p:cSldViewPr>
  </p:slideViewPr>
  <p:notesTextViewPr>
    <p:cViewPr>
      <p:scale>
        <a:sx n="100" d="100"/>
        <a:sy n="100" d="100"/>
      </p:scale>
      <p:origin x="0" y="0"/>
    </p:cViewPr>
  </p:notesTextViewPr>
  <p:sorterViewPr>
    <p:cViewPr>
      <p:scale>
        <a:sx n="167" d="100"/>
        <a:sy n="167"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17255F-9971-4F5F-972C-9D7F65221123}" type="slidenum">
              <a:rPr lang="en-US" smtClean="0"/>
              <a:t>‹#›</a:t>
            </a:fld>
            <a:endParaRPr lang="en-US"/>
          </a:p>
        </p:txBody>
      </p:sp>
    </p:spTree>
    <p:extLst>
      <p:ext uri="{BB962C8B-B14F-4D97-AF65-F5344CB8AC3E}">
        <p14:creationId xmlns:p14="http://schemas.microsoft.com/office/powerpoint/2010/main" val="2528234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8BEE6-8FA8-44D1-B44F-C459C84C80F3}"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C1F12-0E4A-4F8E-8AF8-92CC7A3173D2}" type="slidenum">
              <a:rPr lang="en-US" smtClean="0"/>
              <a:t>‹#›</a:t>
            </a:fld>
            <a:endParaRPr lang="en-US"/>
          </a:p>
        </p:txBody>
      </p:sp>
    </p:spTree>
    <p:extLst>
      <p:ext uri="{BB962C8B-B14F-4D97-AF65-F5344CB8AC3E}">
        <p14:creationId xmlns:p14="http://schemas.microsoft.com/office/powerpoint/2010/main" val="260931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C1F12-0E4A-4F8E-8AF8-92CC7A3173D2}" type="slidenum">
              <a:rPr lang="en-US" smtClean="0"/>
              <a:t>1</a:t>
            </a:fld>
            <a:endParaRPr lang="en-US"/>
          </a:p>
        </p:txBody>
      </p:sp>
    </p:spTree>
    <p:extLst>
      <p:ext uri="{BB962C8B-B14F-4D97-AF65-F5344CB8AC3E}">
        <p14:creationId xmlns:p14="http://schemas.microsoft.com/office/powerpoint/2010/main" val="107019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20000"/>
                    <a:lumOff val="80000"/>
                  </a:schemeClr>
                </a:solidFill>
              </a:rPr>
              <a:t>A single cloud integration platform that allows you to construct, operate, and govern B2B, cloud, and application integration using both self-service and managed service experiences.</a:t>
            </a:r>
          </a:p>
          <a:p>
            <a:endParaRPr lang="en-US" dirty="0"/>
          </a:p>
        </p:txBody>
      </p:sp>
      <p:sp>
        <p:nvSpPr>
          <p:cNvPr id="4" name="Slide Number Placeholder 3"/>
          <p:cNvSpPr>
            <a:spLocks noGrp="1"/>
          </p:cNvSpPr>
          <p:nvPr>
            <p:ph type="sldNum" sz="quarter" idx="10"/>
          </p:nvPr>
        </p:nvSpPr>
        <p:spPr/>
        <p:txBody>
          <a:bodyPr/>
          <a:lstStyle/>
          <a:p>
            <a:fld id="{B32C1F12-0E4A-4F8E-8AF8-92CC7A3173D2}" type="slidenum">
              <a:rPr lang="en-US" smtClean="0"/>
              <a:t>10</a:t>
            </a:fld>
            <a:endParaRPr lang="en-US"/>
          </a:p>
        </p:txBody>
      </p:sp>
    </p:spTree>
    <p:extLst>
      <p:ext uri="{BB962C8B-B14F-4D97-AF65-F5344CB8AC3E}">
        <p14:creationId xmlns:p14="http://schemas.microsoft.com/office/powerpoint/2010/main" val="282361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YOU’D GAIN ….</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The ability to say “YES” more often to your customers’ and partners’ needs, increasing how much business they do with you and creating new opportunities to expand and leverage your ecosystem.</a:t>
            </a:r>
          </a:p>
          <a:p>
            <a:pPr marL="171450" lvl="0" indent="-171450">
              <a:buFont typeface="Arial"/>
              <a:buChar char="•"/>
            </a:pPr>
            <a:r>
              <a:rPr lang="en-US" sz="1200" kern="1200" dirty="0">
                <a:solidFill>
                  <a:schemeClr val="tx1"/>
                </a:solidFill>
                <a:effectLst/>
                <a:latin typeface="+mn-lt"/>
                <a:ea typeface="+mn-ea"/>
                <a:cs typeface="+mn-cs"/>
              </a:rPr>
              <a:t>Faster time to value because you will onboard partners faster, enable business processes quicker, and meet SLAs more consistently </a:t>
            </a:r>
          </a:p>
          <a:p>
            <a:pPr marL="171450" lvl="0" indent="-171450">
              <a:buFont typeface="Arial"/>
              <a:buChar char="•"/>
            </a:pPr>
            <a:r>
              <a:rPr lang="en-US" sz="1200" kern="1200" dirty="0">
                <a:solidFill>
                  <a:schemeClr val="tx1"/>
                </a:solidFill>
                <a:effectLst/>
                <a:latin typeface="+mn-lt"/>
                <a:ea typeface="+mn-ea"/>
                <a:cs typeface="+mn-cs"/>
              </a:rPr>
              <a:t>A route to disrupt the status quo by offering new services based on insights driven by indisputable trends and solid analytics </a:t>
            </a:r>
          </a:p>
          <a:p>
            <a:pPr marL="171450" lvl="0" indent="-171450">
              <a:buFont typeface="Arial"/>
              <a:buChar char="•"/>
            </a:pPr>
            <a:r>
              <a:rPr lang="en-US" sz="1200" kern="1200" dirty="0">
                <a:solidFill>
                  <a:schemeClr val="tx1"/>
                </a:solidFill>
                <a:effectLst/>
                <a:latin typeface="+mn-lt"/>
                <a:ea typeface="+mn-ea"/>
                <a:cs typeface="+mn-cs"/>
              </a:rPr>
              <a:t>Greater business agility because your stakeholders will be able to seamlessly collaborate faster and in more ways</a:t>
            </a:r>
          </a:p>
          <a:p>
            <a:pPr marL="171450" lvl="0" indent="-171450">
              <a:buFont typeface="Arial"/>
              <a:buChar char="•"/>
            </a:pPr>
            <a:r>
              <a:rPr lang="en-US" sz="1200" kern="1200" dirty="0">
                <a:solidFill>
                  <a:schemeClr val="tx1"/>
                </a:solidFill>
                <a:effectLst/>
                <a:latin typeface="+mn-lt"/>
                <a:ea typeface="+mn-ea"/>
                <a:cs typeface="+mn-cs"/>
              </a:rPr>
              <a:t>Fluid business processes that create significant value at the edge of your digital B2B ecosystem </a:t>
            </a:r>
          </a:p>
          <a:p>
            <a:endParaRPr lang="en-US" dirty="0"/>
          </a:p>
        </p:txBody>
      </p:sp>
      <p:sp>
        <p:nvSpPr>
          <p:cNvPr id="4" name="Slide Number Placeholder 3"/>
          <p:cNvSpPr>
            <a:spLocks noGrp="1"/>
          </p:cNvSpPr>
          <p:nvPr>
            <p:ph type="sldNum" sz="quarter" idx="10"/>
          </p:nvPr>
        </p:nvSpPr>
        <p:spPr/>
        <p:txBody>
          <a:bodyPr/>
          <a:lstStyle/>
          <a:p>
            <a:fld id="{B32C1F12-0E4A-4F8E-8AF8-92CC7A3173D2}" type="slidenum">
              <a:rPr lang="en-US" smtClean="0"/>
              <a:t>11</a:t>
            </a:fld>
            <a:endParaRPr lang="en-US"/>
          </a:p>
        </p:txBody>
      </p:sp>
    </p:spTree>
    <p:extLst>
      <p:ext uri="{BB962C8B-B14F-4D97-AF65-F5344CB8AC3E}">
        <p14:creationId xmlns:p14="http://schemas.microsoft.com/office/powerpoint/2010/main" val="229650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MARKET DYNAMICS</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Companies are embracing integration technologies as a core competency that will enable them with exceptional flexibility in the front end of their business process ecosystem, while adding agility in their IT systems to proactively respond to changing market needs. Customers today are demanding low-friction automated means of integration into their environments.</a:t>
            </a:r>
          </a:p>
          <a:p>
            <a:pPr marL="171450" lvl="0" indent="-171450">
              <a:buFont typeface="Arial"/>
              <a:buChar char="•"/>
            </a:pPr>
            <a:r>
              <a:rPr lang="en-US" sz="1200" kern="1200" dirty="0">
                <a:solidFill>
                  <a:schemeClr val="tx1"/>
                </a:solidFill>
                <a:effectLst/>
                <a:latin typeface="+mn-lt"/>
                <a:ea typeface="+mn-ea"/>
                <a:cs typeface="+mn-cs"/>
              </a:rPr>
              <a:t>Companies are increasingly modernizing their IT systems, as well as adopting newer </a:t>
            </a:r>
            <a:r>
              <a:rPr lang="en-US" sz="1200" kern="1200" dirty="0" err="1">
                <a:solidFill>
                  <a:schemeClr val="tx1"/>
                </a:solidFill>
                <a:effectLst/>
                <a:latin typeface="+mn-lt"/>
                <a:ea typeface="+mn-ea"/>
                <a:cs typeface="+mn-cs"/>
              </a:rPr>
              <a:t>SaaS</a:t>
            </a:r>
            <a:r>
              <a:rPr lang="en-US" sz="1200" kern="1200" dirty="0">
                <a:solidFill>
                  <a:schemeClr val="tx1"/>
                </a:solidFill>
                <a:effectLst/>
                <a:latin typeface="+mn-lt"/>
                <a:ea typeface="+mn-ea"/>
                <a:cs typeface="+mn-cs"/>
              </a:rPr>
              <a:t> applications to effectively differentiate and compete in the marketplace. </a:t>
            </a:r>
          </a:p>
          <a:p>
            <a:pPr marL="171450" lvl="0" indent="-171450">
              <a:buFont typeface="Arial"/>
              <a:buChar char="•"/>
            </a:pPr>
            <a:r>
              <a:rPr lang="en-US" sz="1200" kern="1200" dirty="0">
                <a:solidFill>
                  <a:schemeClr val="tx1"/>
                </a:solidFill>
                <a:effectLst/>
                <a:latin typeface="+mn-lt"/>
                <a:ea typeface="+mn-ea"/>
                <a:cs typeface="+mn-cs"/>
              </a:rPr>
              <a:t>As companies modernize, they are forced to improve their level of service and capability while reducing cost. This forces them to delegate non-core capabilities of their IT and Application plant to purchased applications, and an explosion of options here has been fueled by the Cloud and automation techniques like APIs, </a:t>
            </a:r>
            <a:r>
              <a:rPr lang="en-US" sz="1200" kern="1200" dirty="0" err="1">
                <a:solidFill>
                  <a:schemeClr val="tx1"/>
                </a:solidFill>
                <a:effectLst/>
                <a:latin typeface="+mn-lt"/>
                <a:ea typeface="+mn-ea"/>
                <a:cs typeface="+mn-cs"/>
              </a:rPr>
              <a:t>DevOps</a:t>
            </a:r>
            <a:r>
              <a:rPr lang="en-US" sz="1200" kern="1200" dirty="0">
                <a:solidFill>
                  <a:schemeClr val="tx1"/>
                </a:solidFill>
                <a:effectLst/>
                <a:latin typeface="+mn-lt"/>
                <a:ea typeface="+mn-ea"/>
                <a:cs typeface="+mn-cs"/>
              </a:rPr>
              <a:t>, and EDI.</a:t>
            </a:r>
          </a:p>
          <a:p>
            <a:pPr marL="0" indent="0">
              <a:buNone/>
            </a:pPr>
            <a:endParaRPr lang="en-US" dirty="0">
              <a:cs typeface="Arial"/>
            </a:endParaRPr>
          </a:p>
        </p:txBody>
      </p:sp>
      <p:sp>
        <p:nvSpPr>
          <p:cNvPr id="4" name="Slide Number Placeholder 3"/>
          <p:cNvSpPr>
            <a:spLocks noGrp="1"/>
          </p:cNvSpPr>
          <p:nvPr>
            <p:ph type="sldNum" sz="quarter" idx="10"/>
          </p:nvPr>
        </p:nvSpPr>
        <p:spPr/>
        <p:txBody>
          <a:bodyPr/>
          <a:lstStyle/>
          <a:p>
            <a:fld id="{B32C1F12-0E4A-4F8E-8AF8-92CC7A3173D2}" type="slidenum">
              <a:rPr lang="en-US" smtClean="0"/>
              <a:t>12</a:t>
            </a:fld>
            <a:endParaRPr lang="en-US"/>
          </a:p>
        </p:txBody>
      </p:sp>
    </p:spTree>
    <p:extLst>
      <p:ext uri="{BB962C8B-B14F-4D97-AF65-F5344CB8AC3E}">
        <p14:creationId xmlns:p14="http://schemas.microsoft.com/office/powerpoint/2010/main" val="150412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Arial"/>
            </a:endParaRPr>
          </a:p>
        </p:txBody>
      </p:sp>
      <p:sp>
        <p:nvSpPr>
          <p:cNvPr id="4" name="Slide Number Placeholder 3"/>
          <p:cNvSpPr>
            <a:spLocks noGrp="1"/>
          </p:cNvSpPr>
          <p:nvPr>
            <p:ph type="sldNum" sz="quarter" idx="10"/>
          </p:nvPr>
        </p:nvSpPr>
        <p:spPr/>
        <p:txBody>
          <a:bodyPr/>
          <a:lstStyle/>
          <a:p>
            <a:fld id="{B32C1F12-0E4A-4F8E-8AF8-92CC7A3173D2}" type="slidenum">
              <a:rPr lang="en-US" smtClean="0"/>
              <a:t>2</a:t>
            </a:fld>
            <a:endParaRPr lang="en-US"/>
          </a:p>
        </p:txBody>
      </p:sp>
    </p:spTree>
    <p:extLst>
      <p:ext uri="{BB962C8B-B14F-4D97-AF65-F5344CB8AC3E}">
        <p14:creationId xmlns:p14="http://schemas.microsoft.com/office/powerpoint/2010/main" val="150412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C1F12-0E4A-4F8E-8AF8-92CC7A3173D2}" type="slidenum">
              <a:rPr lang="en-US" smtClean="0"/>
              <a:t>3</a:t>
            </a:fld>
            <a:endParaRPr lang="en-US"/>
          </a:p>
        </p:txBody>
      </p:sp>
    </p:spTree>
    <p:extLst>
      <p:ext uri="{BB962C8B-B14F-4D97-AF65-F5344CB8AC3E}">
        <p14:creationId xmlns:p14="http://schemas.microsoft.com/office/powerpoint/2010/main" val="378784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C1F12-0E4A-4F8E-8AF8-92CC7A3173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31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C1F12-0E4A-4F8E-8AF8-92CC7A3173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31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C1F12-0E4A-4F8E-8AF8-92CC7A3173D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31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C1F12-0E4A-4F8E-8AF8-92CC7A3173D2}" type="slidenum">
              <a:rPr lang="en-US" smtClean="0"/>
              <a:t>7</a:t>
            </a:fld>
            <a:endParaRPr lang="en-US"/>
          </a:p>
        </p:txBody>
      </p:sp>
    </p:spTree>
    <p:extLst>
      <p:ext uri="{BB962C8B-B14F-4D97-AF65-F5344CB8AC3E}">
        <p14:creationId xmlns:p14="http://schemas.microsoft.com/office/powerpoint/2010/main" val="383823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2C1F12-0E4A-4F8E-8AF8-92CC7A3173D2}" type="slidenum">
              <a:rPr lang="en-US" smtClean="0"/>
              <a:t>8</a:t>
            </a:fld>
            <a:endParaRPr lang="en-US"/>
          </a:p>
        </p:txBody>
      </p:sp>
    </p:spTree>
    <p:extLst>
      <p:ext uri="{BB962C8B-B14F-4D97-AF65-F5344CB8AC3E}">
        <p14:creationId xmlns:p14="http://schemas.microsoft.com/office/powerpoint/2010/main" val="246608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WHAT IF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you could have complete breadth and depth of integration options – meaning any protocol, any data format, any API, any trading partner location, any file size   -- all in the same platform?</a:t>
            </a:r>
          </a:p>
          <a:p>
            <a:pPr lvl="0"/>
            <a:r>
              <a:rPr lang="en-US" sz="1200" kern="1200" dirty="0">
                <a:solidFill>
                  <a:schemeClr val="tx1"/>
                </a:solidFill>
                <a:effectLst/>
                <a:latin typeface="+mn-lt"/>
                <a:ea typeface="+mn-ea"/>
                <a:cs typeface="+mn-cs"/>
              </a:rPr>
              <a:t>... you had an easy way of modernizing your legacy systems while connecting to any </a:t>
            </a:r>
            <a:r>
              <a:rPr lang="en-US" sz="1200" kern="1200" dirty="0" err="1">
                <a:solidFill>
                  <a:schemeClr val="tx1"/>
                </a:solidFill>
                <a:effectLst/>
                <a:latin typeface="+mn-lt"/>
                <a:ea typeface="+mn-ea"/>
                <a:cs typeface="+mn-cs"/>
              </a:rPr>
              <a:t>SaaS</a:t>
            </a:r>
            <a:r>
              <a:rPr lang="en-US" sz="1200" kern="1200" dirty="0">
                <a:solidFill>
                  <a:schemeClr val="tx1"/>
                </a:solidFill>
                <a:effectLst/>
                <a:latin typeface="+mn-lt"/>
                <a:ea typeface="+mn-ea"/>
                <a:cs typeface="+mn-cs"/>
              </a:rPr>
              <a:t> applications?</a:t>
            </a:r>
          </a:p>
          <a:p>
            <a:pPr lvl="0"/>
            <a:r>
              <a:rPr lang="en-US" sz="1200" kern="1200" dirty="0">
                <a:solidFill>
                  <a:schemeClr val="tx1"/>
                </a:solidFill>
                <a:effectLst/>
                <a:latin typeface="+mn-lt"/>
                <a:ea typeface="+mn-ea"/>
                <a:cs typeface="+mn-cs"/>
              </a:rPr>
              <a:t>... you had a platform with strong EDI capabilities that was still innovative and evolving for the digital age?</a:t>
            </a:r>
          </a:p>
          <a:p>
            <a:pPr lvl="0"/>
            <a:r>
              <a:rPr lang="en-US" sz="1200" kern="1200" dirty="0">
                <a:solidFill>
                  <a:schemeClr val="tx1"/>
                </a:solidFill>
                <a:effectLst/>
                <a:latin typeface="+mn-lt"/>
                <a:ea typeface="+mn-ea"/>
                <a:cs typeface="+mn-cs"/>
              </a:rPr>
              <a:t>... you had a way of streaming large data sets across large distances with minimal delay and resource consumption?</a:t>
            </a:r>
          </a:p>
          <a:p>
            <a:pPr lvl="0"/>
            <a:r>
              <a:rPr lang="en-US" sz="1200" kern="1200" dirty="0">
                <a:solidFill>
                  <a:schemeClr val="tx1"/>
                </a:solidFill>
                <a:effectLst/>
                <a:latin typeface="+mn-lt"/>
                <a:ea typeface="+mn-ea"/>
                <a:cs typeface="+mn-cs"/>
              </a:rPr>
              <a:t>... you could embed integration technologies seamlessly into your offerings?</a:t>
            </a:r>
          </a:p>
          <a:p>
            <a:pPr lvl="0"/>
            <a:r>
              <a:rPr lang="en-US" sz="1200" kern="1200" dirty="0">
                <a:solidFill>
                  <a:schemeClr val="tx1"/>
                </a:solidFill>
                <a:effectLst/>
                <a:latin typeface="+mn-lt"/>
                <a:ea typeface="+mn-ea"/>
                <a:cs typeface="+mn-cs"/>
              </a:rPr>
              <a:t>... you could bring core integration discipline to building the pipelines that feed your data lakes (streaming, acceleration, B2B, …)?</a:t>
            </a:r>
          </a:p>
          <a:p>
            <a:pPr marL="628650" lvl="1" indent="-171450">
              <a:buFont typeface="Arial"/>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2C1F12-0E4A-4F8E-8AF8-92CC7A3173D2}" type="slidenum">
              <a:rPr lang="en-US" smtClean="0"/>
              <a:t>9</a:t>
            </a:fld>
            <a:endParaRPr lang="en-US"/>
          </a:p>
        </p:txBody>
      </p:sp>
    </p:spTree>
    <p:extLst>
      <p:ext uri="{BB962C8B-B14F-4D97-AF65-F5344CB8AC3E}">
        <p14:creationId xmlns:p14="http://schemas.microsoft.com/office/powerpoint/2010/main" val="1759739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leo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3671891" y="1802081"/>
            <a:ext cx="4848218" cy="3253838"/>
          </a:xfrm>
          <a:prstGeom prst="rect">
            <a:avLst/>
          </a:prstGeom>
        </p:spPr>
      </p:pic>
    </p:spTree>
    <p:extLst>
      <p:ext uri="{BB962C8B-B14F-4D97-AF65-F5344CB8AC3E}">
        <p14:creationId xmlns:p14="http://schemas.microsoft.com/office/powerpoint/2010/main" val="71515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troductions - Two">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dirty="0"/>
          </a:p>
        </p:txBody>
      </p:sp>
      <p:sp>
        <p:nvSpPr>
          <p:cNvPr id="2" name="Title"/>
          <p:cNvSpPr>
            <a:spLocks noGrp="1"/>
          </p:cNvSpPr>
          <p:nvPr>
            <p:ph type="ctrTitle"/>
          </p:nvPr>
        </p:nvSpPr>
        <p:spPr>
          <a:xfrm>
            <a:off x="457200" y="508587"/>
            <a:ext cx="11274552" cy="1188720"/>
          </a:xfrm>
        </p:spPr>
        <p:txBody>
          <a:bodyPr anchor="t">
            <a:normAutofit/>
          </a:bodyPr>
          <a:lstStyle>
            <a:lvl1pPr algn="l">
              <a:defRPr sz="4000">
                <a:solidFill>
                  <a:srgbClr val="454547"/>
                </a:solidFill>
              </a:defRPr>
            </a:lvl1pPr>
          </a:lstStyle>
          <a:p>
            <a:r>
              <a:rPr lang="en-US" dirty="0"/>
              <a:t>Click to edit Master title style</a:t>
            </a:r>
          </a:p>
        </p:txBody>
      </p:sp>
      <p:sp>
        <p:nvSpPr>
          <p:cNvPr id="1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aker 01 job title"/>
          <p:cNvSpPr>
            <a:spLocks noGrp="1"/>
          </p:cNvSpPr>
          <p:nvPr>
            <p:ph type="body" sz="quarter" idx="25" hasCustomPrompt="1"/>
          </p:nvPr>
        </p:nvSpPr>
        <p:spPr>
          <a:xfrm>
            <a:off x="4572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01 Job Title,</a:t>
            </a:r>
          </a:p>
          <a:p>
            <a:pPr lvl="0"/>
            <a:r>
              <a:rPr lang="en-US" dirty="0"/>
              <a:t>Company</a:t>
            </a:r>
          </a:p>
        </p:txBody>
      </p:sp>
      <p:sp>
        <p:nvSpPr>
          <p:cNvPr id="20" name="Speaker 01 name"/>
          <p:cNvSpPr>
            <a:spLocks noGrp="1"/>
          </p:cNvSpPr>
          <p:nvPr>
            <p:ph type="body" sz="quarter" idx="24" hasCustomPrompt="1"/>
          </p:nvPr>
        </p:nvSpPr>
        <p:spPr>
          <a:xfrm>
            <a:off x="457200" y="4434840"/>
            <a:ext cx="251460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21" name="Speaker 01 photo"/>
          <p:cNvSpPr>
            <a:spLocks noGrp="1"/>
          </p:cNvSpPr>
          <p:nvPr>
            <p:ph type="pic" sz="quarter" idx="13" hasCustomPrompt="1"/>
          </p:nvPr>
        </p:nvSpPr>
        <p:spPr>
          <a:xfrm>
            <a:off x="4572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01</a:t>
            </a:r>
          </a:p>
          <a:p>
            <a:r>
              <a:rPr lang="en-US" dirty="0"/>
              <a:t>photo</a:t>
            </a:r>
          </a:p>
        </p:txBody>
      </p:sp>
      <p:sp>
        <p:nvSpPr>
          <p:cNvPr id="22" name="Speaker 01 job title"/>
          <p:cNvSpPr>
            <a:spLocks noGrp="1"/>
          </p:cNvSpPr>
          <p:nvPr>
            <p:ph type="body" sz="quarter" idx="26" hasCustomPrompt="1"/>
          </p:nvPr>
        </p:nvSpPr>
        <p:spPr>
          <a:xfrm>
            <a:off x="34290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02 Job Title,</a:t>
            </a:r>
          </a:p>
          <a:p>
            <a:pPr lvl="0"/>
            <a:r>
              <a:rPr lang="en-US" dirty="0"/>
              <a:t>Company</a:t>
            </a:r>
          </a:p>
        </p:txBody>
      </p:sp>
      <p:sp>
        <p:nvSpPr>
          <p:cNvPr id="23" name="Speaker 01 name"/>
          <p:cNvSpPr>
            <a:spLocks noGrp="1"/>
          </p:cNvSpPr>
          <p:nvPr>
            <p:ph type="body" sz="quarter" idx="27" hasCustomPrompt="1"/>
          </p:nvPr>
        </p:nvSpPr>
        <p:spPr>
          <a:xfrm>
            <a:off x="3429000" y="4434840"/>
            <a:ext cx="251460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24" name="Speaker 01 photo"/>
          <p:cNvSpPr>
            <a:spLocks noGrp="1"/>
          </p:cNvSpPr>
          <p:nvPr>
            <p:ph type="pic" sz="quarter" idx="28" hasCustomPrompt="1"/>
          </p:nvPr>
        </p:nvSpPr>
        <p:spPr>
          <a:xfrm>
            <a:off x="34290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02</a:t>
            </a:r>
          </a:p>
          <a:p>
            <a:r>
              <a:rPr lang="en-US" dirty="0"/>
              <a:t>photo</a:t>
            </a:r>
          </a:p>
        </p:txBody>
      </p:sp>
      <p:pic>
        <p:nvPicPr>
          <p:cNvPr id="14" name="Picture 13"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9775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troductions - Three">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dirty="0"/>
          </a:p>
        </p:txBody>
      </p:sp>
      <p:sp>
        <p:nvSpPr>
          <p:cNvPr id="38" name="Speaker 03 job title"/>
          <p:cNvSpPr>
            <a:spLocks noGrp="1"/>
          </p:cNvSpPr>
          <p:nvPr>
            <p:ph type="body" sz="quarter" idx="31" hasCustomPrompt="1"/>
          </p:nvPr>
        </p:nvSpPr>
        <p:spPr>
          <a:xfrm>
            <a:off x="64008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03 Job Title,</a:t>
            </a:r>
          </a:p>
          <a:p>
            <a:pPr lvl="0"/>
            <a:r>
              <a:rPr lang="en-US" dirty="0"/>
              <a:t>Company</a:t>
            </a:r>
          </a:p>
        </p:txBody>
      </p:sp>
      <p:sp>
        <p:nvSpPr>
          <p:cNvPr id="37" name="Speaker 03 name"/>
          <p:cNvSpPr>
            <a:spLocks noGrp="1"/>
          </p:cNvSpPr>
          <p:nvPr>
            <p:ph type="body" sz="quarter" idx="30" hasCustomPrompt="1"/>
          </p:nvPr>
        </p:nvSpPr>
        <p:spPr>
          <a:xfrm>
            <a:off x="6400800" y="4434840"/>
            <a:ext cx="25146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36" name="Speaker 03 photo"/>
          <p:cNvSpPr>
            <a:spLocks noGrp="1"/>
          </p:cNvSpPr>
          <p:nvPr>
            <p:ph type="pic" sz="quarter" idx="29" hasCustomPrompt="1"/>
          </p:nvPr>
        </p:nvSpPr>
        <p:spPr>
          <a:xfrm>
            <a:off x="64008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03</a:t>
            </a:r>
          </a:p>
          <a:p>
            <a:r>
              <a:rPr lang="en-US" dirty="0"/>
              <a:t>photo</a:t>
            </a:r>
          </a:p>
        </p:txBody>
      </p:sp>
      <p:sp>
        <p:nvSpPr>
          <p:cNvPr id="35" name="Speaker 02 job title"/>
          <p:cNvSpPr>
            <a:spLocks noGrp="1"/>
          </p:cNvSpPr>
          <p:nvPr>
            <p:ph type="body" sz="quarter" idx="28" hasCustomPrompt="1"/>
          </p:nvPr>
        </p:nvSpPr>
        <p:spPr>
          <a:xfrm>
            <a:off x="34290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02 Job Title,</a:t>
            </a:r>
          </a:p>
          <a:p>
            <a:pPr lvl="0"/>
            <a:r>
              <a:rPr lang="en-US" dirty="0"/>
              <a:t>Company</a:t>
            </a:r>
          </a:p>
        </p:txBody>
      </p:sp>
      <p:sp>
        <p:nvSpPr>
          <p:cNvPr id="34" name="Speaker 02 name"/>
          <p:cNvSpPr>
            <a:spLocks noGrp="1"/>
          </p:cNvSpPr>
          <p:nvPr>
            <p:ph type="body" sz="quarter" idx="27" hasCustomPrompt="1"/>
          </p:nvPr>
        </p:nvSpPr>
        <p:spPr>
          <a:xfrm>
            <a:off x="3429000" y="4434840"/>
            <a:ext cx="25146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33" name="Speaker 02 photo"/>
          <p:cNvSpPr>
            <a:spLocks noGrp="1"/>
          </p:cNvSpPr>
          <p:nvPr>
            <p:ph type="pic" sz="quarter" idx="26" hasCustomPrompt="1"/>
          </p:nvPr>
        </p:nvSpPr>
        <p:spPr>
          <a:xfrm>
            <a:off x="34290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02</a:t>
            </a:r>
          </a:p>
          <a:p>
            <a:r>
              <a:rPr lang="en-US" dirty="0"/>
              <a:t>photo</a:t>
            </a:r>
          </a:p>
        </p:txBody>
      </p:sp>
      <p:sp>
        <p:nvSpPr>
          <p:cNvPr id="11" name="Speaker 01 job title"/>
          <p:cNvSpPr>
            <a:spLocks noGrp="1"/>
          </p:cNvSpPr>
          <p:nvPr>
            <p:ph type="body" sz="quarter" idx="25" hasCustomPrompt="1"/>
          </p:nvPr>
        </p:nvSpPr>
        <p:spPr>
          <a:xfrm>
            <a:off x="4572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01 Job Title,</a:t>
            </a:r>
          </a:p>
          <a:p>
            <a:pPr lvl="0"/>
            <a:r>
              <a:rPr lang="en-US" dirty="0"/>
              <a:t>Company</a:t>
            </a:r>
          </a:p>
        </p:txBody>
      </p:sp>
      <p:sp>
        <p:nvSpPr>
          <p:cNvPr id="5" name="Speaker 01 name"/>
          <p:cNvSpPr>
            <a:spLocks noGrp="1"/>
          </p:cNvSpPr>
          <p:nvPr>
            <p:ph type="body" sz="quarter" idx="24" hasCustomPrompt="1"/>
          </p:nvPr>
        </p:nvSpPr>
        <p:spPr>
          <a:xfrm>
            <a:off x="457200" y="4434840"/>
            <a:ext cx="251460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8" name="Speaker 01 photo"/>
          <p:cNvSpPr>
            <a:spLocks noGrp="1"/>
          </p:cNvSpPr>
          <p:nvPr>
            <p:ph type="pic" sz="quarter" idx="13" hasCustomPrompt="1"/>
          </p:nvPr>
        </p:nvSpPr>
        <p:spPr>
          <a:xfrm>
            <a:off x="4572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01</a:t>
            </a:r>
          </a:p>
          <a:p>
            <a:r>
              <a:rPr lang="en-US" dirty="0"/>
              <a:t>photo</a:t>
            </a:r>
          </a:p>
        </p:txBody>
      </p:sp>
      <p:sp>
        <p:nvSpPr>
          <p:cNvPr id="2" name="Title"/>
          <p:cNvSpPr>
            <a:spLocks noGrp="1"/>
          </p:cNvSpPr>
          <p:nvPr>
            <p:ph type="ctrTitle"/>
          </p:nvPr>
        </p:nvSpPr>
        <p:spPr>
          <a:xfrm>
            <a:off x="457200" y="511517"/>
            <a:ext cx="11274552" cy="1188720"/>
          </a:xfrm>
        </p:spPr>
        <p:txBody>
          <a:bodyPr anchor="t">
            <a:normAutofit/>
          </a:bodyPr>
          <a:lstStyle>
            <a:lvl1pPr algn="l">
              <a:defRPr sz="4000">
                <a:solidFill>
                  <a:srgbClr val="454547"/>
                </a:solidFill>
              </a:defRPr>
            </a:lvl1pPr>
          </a:lstStyle>
          <a:p>
            <a:r>
              <a:rPr lang="en-US" dirty="0"/>
              <a:t>Click to edit Master title style</a:t>
            </a:r>
          </a:p>
        </p:txBody>
      </p:sp>
      <p:sp>
        <p:nvSpPr>
          <p:cNvPr id="18"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9557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troductions - Four">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dirty="0"/>
          </a:p>
        </p:txBody>
      </p:sp>
      <p:sp>
        <p:nvSpPr>
          <p:cNvPr id="41" name="Speaker 04 job title"/>
          <p:cNvSpPr>
            <a:spLocks noGrp="1"/>
          </p:cNvSpPr>
          <p:nvPr>
            <p:ph type="body" sz="quarter" idx="34" hasCustomPrompt="1"/>
          </p:nvPr>
        </p:nvSpPr>
        <p:spPr>
          <a:xfrm>
            <a:off x="9445752" y="4800600"/>
            <a:ext cx="22860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04 Job Title,</a:t>
            </a:r>
          </a:p>
          <a:p>
            <a:pPr lvl="0"/>
            <a:r>
              <a:rPr lang="en-US" dirty="0"/>
              <a:t>Company</a:t>
            </a:r>
          </a:p>
        </p:txBody>
      </p:sp>
      <p:sp>
        <p:nvSpPr>
          <p:cNvPr id="40" name="Speaker 04 name"/>
          <p:cNvSpPr>
            <a:spLocks noGrp="1"/>
          </p:cNvSpPr>
          <p:nvPr>
            <p:ph type="body" sz="quarter" idx="33" hasCustomPrompt="1"/>
          </p:nvPr>
        </p:nvSpPr>
        <p:spPr>
          <a:xfrm>
            <a:off x="9445752" y="4206240"/>
            <a:ext cx="22860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39" name="Speaker 04 photo"/>
          <p:cNvSpPr>
            <a:spLocks noGrp="1"/>
          </p:cNvSpPr>
          <p:nvPr>
            <p:ph type="pic" sz="quarter" idx="32" hasCustomPrompt="1"/>
          </p:nvPr>
        </p:nvSpPr>
        <p:spPr>
          <a:xfrm>
            <a:off x="9445752" y="1828800"/>
            <a:ext cx="2286000" cy="22860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04</a:t>
            </a:r>
          </a:p>
          <a:p>
            <a:r>
              <a:rPr lang="en-US" dirty="0"/>
              <a:t>photo</a:t>
            </a:r>
          </a:p>
        </p:txBody>
      </p:sp>
      <p:sp>
        <p:nvSpPr>
          <p:cNvPr id="38" name="Speaker 03 job title"/>
          <p:cNvSpPr>
            <a:spLocks noGrp="1"/>
          </p:cNvSpPr>
          <p:nvPr>
            <p:ph type="body" sz="quarter" idx="31" hasCustomPrompt="1"/>
          </p:nvPr>
        </p:nvSpPr>
        <p:spPr>
          <a:xfrm>
            <a:off x="6449568" y="4800600"/>
            <a:ext cx="22860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03 Job Title,</a:t>
            </a:r>
          </a:p>
          <a:p>
            <a:pPr lvl="0"/>
            <a:r>
              <a:rPr lang="en-US" dirty="0"/>
              <a:t>Company</a:t>
            </a:r>
          </a:p>
        </p:txBody>
      </p:sp>
      <p:sp>
        <p:nvSpPr>
          <p:cNvPr id="37" name="Speaker 03 name"/>
          <p:cNvSpPr>
            <a:spLocks noGrp="1"/>
          </p:cNvSpPr>
          <p:nvPr>
            <p:ph type="body" sz="quarter" idx="30" hasCustomPrompt="1"/>
          </p:nvPr>
        </p:nvSpPr>
        <p:spPr>
          <a:xfrm>
            <a:off x="6449568" y="4206240"/>
            <a:ext cx="22860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36" name="Speaker 03 photo"/>
          <p:cNvSpPr>
            <a:spLocks noGrp="1"/>
          </p:cNvSpPr>
          <p:nvPr>
            <p:ph type="pic" sz="quarter" idx="29" hasCustomPrompt="1"/>
          </p:nvPr>
        </p:nvSpPr>
        <p:spPr>
          <a:xfrm>
            <a:off x="6449568" y="1828800"/>
            <a:ext cx="2286000" cy="22860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03</a:t>
            </a:r>
          </a:p>
          <a:p>
            <a:r>
              <a:rPr lang="en-US" dirty="0"/>
              <a:t>photo</a:t>
            </a:r>
          </a:p>
        </p:txBody>
      </p:sp>
      <p:sp>
        <p:nvSpPr>
          <p:cNvPr id="35" name="Speaker 02 job title"/>
          <p:cNvSpPr>
            <a:spLocks noGrp="1"/>
          </p:cNvSpPr>
          <p:nvPr>
            <p:ph type="body" sz="quarter" idx="28" hasCustomPrompt="1"/>
          </p:nvPr>
        </p:nvSpPr>
        <p:spPr>
          <a:xfrm>
            <a:off x="3453384" y="4800600"/>
            <a:ext cx="22860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02 Job Title,</a:t>
            </a:r>
          </a:p>
          <a:p>
            <a:pPr lvl="0"/>
            <a:r>
              <a:rPr lang="en-US" dirty="0"/>
              <a:t>Company</a:t>
            </a:r>
          </a:p>
        </p:txBody>
      </p:sp>
      <p:sp>
        <p:nvSpPr>
          <p:cNvPr id="34" name="Speaker 02 name"/>
          <p:cNvSpPr>
            <a:spLocks noGrp="1"/>
          </p:cNvSpPr>
          <p:nvPr>
            <p:ph type="body" sz="quarter" idx="27" hasCustomPrompt="1"/>
          </p:nvPr>
        </p:nvSpPr>
        <p:spPr>
          <a:xfrm>
            <a:off x="3453384" y="4206240"/>
            <a:ext cx="22860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33" name="Speaker 02 photo"/>
          <p:cNvSpPr>
            <a:spLocks noGrp="1"/>
          </p:cNvSpPr>
          <p:nvPr>
            <p:ph type="pic" sz="quarter" idx="26" hasCustomPrompt="1"/>
          </p:nvPr>
        </p:nvSpPr>
        <p:spPr>
          <a:xfrm>
            <a:off x="3453384" y="1828800"/>
            <a:ext cx="2286000" cy="22860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02</a:t>
            </a:r>
          </a:p>
          <a:p>
            <a:r>
              <a:rPr lang="en-US" dirty="0"/>
              <a:t>photo</a:t>
            </a:r>
          </a:p>
        </p:txBody>
      </p:sp>
      <p:sp>
        <p:nvSpPr>
          <p:cNvPr id="11" name="Speaker 01 job title"/>
          <p:cNvSpPr>
            <a:spLocks noGrp="1"/>
          </p:cNvSpPr>
          <p:nvPr>
            <p:ph type="body" sz="quarter" idx="25" hasCustomPrompt="1"/>
          </p:nvPr>
        </p:nvSpPr>
        <p:spPr>
          <a:xfrm>
            <a:off x="457200" y="4800600"/>
            <a:ext cx="22860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01 Job Title,</a:t>
            </a:r>
          </a:p>
          <a:p>
            <a:pPr lvl="0"/>
            <a:r>
              <a:rPr lang="en-US" dirty="0"/>
              <a:t>Company</a:t>
            </a:r>
          </a:p>
        </p:txBody>
      </p:sp>
      <p:sp>
        <p:nvSpPr>
          <p:cNvPr id="5" name="Speaker 01 name"/>
          <p:cNvSpPr>
            <a:spLocks noGrp="1"/>
          </p:cNvSpPr>
          <p:nvPr>
            <p:ph type="body" sz="quarter" idx="24" hasCustomPrompt="1"/>
          </p:nvPr>
        </p:nvSpPr>
        <p:spPr>
          <a:xfrm>
            <a:off x="457200" y="4206240"/>
            <a:ext cx="228600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8" name="Speaker 01 photo"/>
          <p:cNvSpPr>
            <a:spLocks noGrp="1"/>
          </p:cNvSpPr>
          <p:nvPr>
            <p:ph type="pic" sz="quarter" idx="13" hasCustomPrompt="1"/>
          </p:nvPr>
        </p:nvSpPr>
        <p:spPr>
          <a:xfrm>
            <a:off x="457200" y="1828800"/>
            <a:ext cx="2286000" cy="22860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01</a:t>
            </a:r>
          </a:p>
          <a:p>
            <a:r>
              <a:rPr lang="en-US" dirty="0"/>
              <a:t>photo</a:t>
            </a:r>
          </a:p>
        </p:txBody>
      </p:sp>
      <p:sp>
        <p:nvSpPr>
          <p:cNvPr id="2" name="Title"/>
          <p:cNvSpPr>
            <a:spLocks noGrp="1"/>
          </p:cNvSpPr>
          <p:nvPr>
            <p:ph type="ctrTitle"/>
          </p:nvPr>
        </p:nvSpPr>
        <p:spPr>
          <a:xfrm>
            <a:off x="457200" y="508586"/>
            <a:ext cx="11274552" cy="1188720"/>
          </a:xfrm>
        </p:spPr>
        <p:txBody>
          <a:bodyPr anchor="t">
            <a:normAutofit/>
          </a:bodyPr>
          <a:lstStyle>
            <a:lvl1pPr algn="l">
              <a:defRPr sz="4000">
                <a:solidFill>
                  <a:srgbClr val="454547"/>
                </a:solidFill>
              </a:defRPr>
            </a:lvl1pPr>
          </a:lstStyle>
          <a:p>
            <a:r>
              <a:rPr lang="en-US" dirty="0"/>
              <a:t>Click to edit Master title style</a:t>
            </a:r>
          </a:p>
        </p:txBody>
      </p:sp>
      <p:sp>
        <p:nvSpPr>
          <p:cNvPr id="19"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348654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ductions - Five">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dirty="0"/>
          </a:p>
        </p:txBody>
      </p:sp>
      <p:sp>
        <p:nvSpPr>
          <p:cNvPr id="44" name="Speaker 05 job title"/>
          <p:cNvSpPr>
            <a:spLocks noGrp="1"/>
          </p:cNvSpPr>
          <p:nvPr>
            <p:ph type="body" sz="quarter" idx="37" hasCustomPrompt="1"/>
          </p:nvPr>
        </p:nvSpPr>
        <p:spPr>
          <a:xfrm>
            <a:off x="9674352"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05 Job Title,</a:t>
            </a:r>
          </a:p>
          <a:p>
            <a:pPr lvl="0"/>
            <a:r>
              <a:rPr lang="en-US" dirty="0"/>
              <a:t>Company</a:t>
            </a:r>
          </a:p>
        </p:txBody>
      </p:sp>
      <p:sp>
        <p:nvSpPr>
          <p:cNvPr id="43" name="Speaker 05 name"/>
          <p:cNvSpPr>
            <a:spLocks noGrp="1"/>
          </p:cNvSpPr>
          <p:nvPr>
            <p:ph type="body" sz="quarter" idx="36" hasCustomPrompt="1"/>
          </p:nvPr>
        </p:nvSpPr>
        <p:spPr>
          <a:xfrm>
            <a:off x="9674352" y="3977640"/>
            <a:ext cx="219456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42" name="Speaker 05 photo"/>
          <p:cNvSpPr>
            <a:spLocks noGrp="1"/>
          </p:cNvSpPr>
          <p:nvPr>
            <p:ph type="pic" sz="quarter" idx="35" hasCustomPrompt="1"/>
          </p:nvPr>
        </p:nvSpPr>
        <p:spPr>
          <a:xfrm>
            <a:off x="9674352"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05</a:t>
            </a:r>
          </a:p>
          <a:p>
            <a:r>
              <a:rPr lang="en-US" dirty="0"/>
              <a:t>photo</a:t>
            </a:r>
          </a:p>
        </p:txBody>
      </p:sp>
      <p:sp>
        <p:nvSpPr>
          <p:cNvPr id="41" name="Speaker 04 job title"/>
          <p:cNvSpPr>
            <a:spLocks noGrp="1"/>
          </p:cNvSpPr>
          <p:nvPr>
            <p:ph type="body" sz="quarter" idx="34" hasCustomPrompt="1"/>
          </p:nvPr>
        </p:nvSpPr>
        <p:spPr>
          <a:xfrm>
            <a:off x="7370064"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04 Job Title,</a:t>
            </a:r>
          </a:p>
          <a:p>
            <a:pPr lvl="0"/>
            <a:r>
              <a:rPr lang="en-US" dirty="0"/>
              <a:t>Company</a:t>
            </a:r>
          </a:p>
        </p:txBody>
      </p:sp>
      <p:sp>
        <p:nvSpPr>
          <p:cNvPr id="40" name="Speaker 04 name"/>
          <p:cNvSpPr>
            <a:spLocks noGrp="1"/>
          </p:cNvSpPr>
          <p:nvPr>
            <p:ph type="body" sz="quarter" idx="33" hasCustomPrompt="1"/>
          </p:nvPr>
        </p:nvSpPr>
        <p:spPr>
          <a:xfrm>
            <a:off x="7370064" y="3977640"/>
            <a:ext cx="219456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39" name="Speaker 04 photo"/>
          <p:cNvSpPr>
            <a:spLocks noGrp="1"/>
          </p:cNvSpPr>
          <p:nvPr>
            <p:ph type="pic" sz="quarter" idx="32" hasCustomPrompt="1"/>
          </p:nvPr>
        </p:nvSpPr>
        <p:spPr>
          <a:xfrm>
            <a:off x="7370064"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04</a:t>
            </a:r>
          </a:p>
          <a:p>
            <a:r>
              <a:rPr lang="en-US" dirty="0"/>
              <a:t>photo</a:t>
            </a:r>
          </a:p>
        </p:txBody>
      </p:sp>
      <p:sp>
        <p:nvSpPr>
          <p:cNvPr id="38" name="Speaker 03 job title"/>
          <p:cNvSpPr>
            <a:spLocks noGrp="1"/>
          </p:cNvSpPr>
          <p:nvPr>
            <p:ph type="body" sz="quarter" idx="31" hasCustomPrompt="1"/>
          </p:nvPr>
        </p:nvSpPr>
        <p:spPr>
          <a:xfrm>
            <a:off x="5065776"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03 Job Title,</a:t>
            </a:r>
          </a:p>
          <a:p>
            <a:pPr lvl="0"/>
            <a:r>
              <a:rPr lang="en-US" dirty="0"/>
              <a:t>Company</a:t>
            </a:r>
          </a:p>
        </p:txBody>
      </p:sp>
      <p:sp>
        <p:nvSpPr>
          <p:cNvPr id="37" name="Speaker 03 name"/>
          <p:cNvSpPr>
            <a:spLocks noGrp="1"/>
          </p:cNvSpPr>
          <p:nvPr>
            <p:ph type="body" sz="quarter" idx="30" hasCustomPrompt="1"/>
          </p:nvPr>
        </p:nvSpPr>
        <p:spPr>
          <a:xfrm>
            <a:off x="5065776" y="3977640"/>
            <a:ext cx="219456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36" name="Speaker 03 photo"/>
          <p:cNvSpPr>
            <a:spLocks noGrp="1"/>
          </p:cNvSpPr>
          <p:nvPr>
            <p:ph type="pic" sz="quarter" idx="29" hasCustomPrompt="1"/>
          </p:nvPr>
        </p:nvSpPr>
        <p:spPr>
          <a:xfrm>
            <a:off x="5065776"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03</a:t>
            </a:r>
          </a:p>
          <a:p>
            <a:r>
              <a:rPr lang="en-US" dirty="0"/>
              <a:t>photo</a:t>
            </a:r>
          </a:p>
        </p:txBody>
      </p:sp>
      <p:sp>
        <p:nvSpPr>
          <p:cNvPr id="35" name="Speaker 02 job title"/>
          <p:cNvSpPr>
            <a:spLocks noGrp="1"/>
          </p:cNvSpPr>
          <p:nvPr>
            <p:ph type="body" sz="quarter" idx="28" hasCustomPrompt="1"/>
          </p:nvPr>
        </p:nvSpPr>
        <p:spPr>
          <a:xfrm>
            <a:off x="2761488"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02 Job Title,</a:t>
            </a:r>
          </a:p>
          <a:p>
            <a:pPr lvl="0"/>
            <a:r>
              <a:rPr lang="en-US" dirty="0"/>
              <a:t>Company</a:t>
            </a:r>
          </a:p>
        </p:txBody>
      </p:sp>
      <p:sp>
        <p:nvSpPr>
          <p:cNvPr id="34" name="Speaker 02 name"/>
          <p:cNvSpPr>
            <a:spLocks noGrp="1"/>
          </p:cNvSpPr>
          <p:nvPr>
            <p:ph type="body" sz="quarter" idx="27" hasCustomPrompt="1"/>
          </p:nvPr>
        </p:nvSpPr>
        <p:spPr>
          <a:xfrm>
            <a:off x="2761488" y="3977640"/>
            <a:ext cx="219456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33" name="Speaker 02 photo"/>
          <p:cNvSpPr>
            <a:spLocks noGrp="1"/>
          </p:cNvSpPr>
          <p:nvPr>
            <p:ph type="pic" sz="quarter" idx="26" hasCustomPrompt="1"/>
          </p:nvPr>
        </p:nvSpPr>
        <p:spPr>
          <a:xfrm>
            <a:off x="2761488"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02</a:t>
            </a:r>
          </a:p>
          <a:p>
            <a:r>
              <a:rPr lang="en-US" dirty="0"/>
              <a:t>photo</a:t>
            </a:r>
          </a:p>
        </p:txBody>
      </p:sp>
      <p:sp>
        <p:nvSpPr>
          <p:cNvPr id="11" name="Speaker 01 job title"/>
          <p:cNvSpPr>
            <a:spLocks noGrp="1"/>
          </p:cNvSpPr>
          <p:nvPr>
            <p:ph type="body" sz="quarter" idx="25" hasCustomPrompt="1"/>
          </p:nvPr>
        </p:nvSpPr>
        <p:spPr>
          <a:xfrm>
            <a:off x="457200"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01 Job Title,</a:t>
            </a:r>
          </a:p>
          <a:p>
            <a:pPr lvl="0"/>
            <a:r>
              <a:rPr lang="en-US" dirty="0"/>
              <a:t>Company</a:t>
            </a:r>
          </a:p>
        </p:txBody>
      </p:sp>
      <p:sp>
        <p:nvSpPr>
          <p:cNvPr id="5" name="Speaker 01 name"/>
          <p:cNvSpPr>
            <a:spLocks noGrp="1"/>
          </p:cNvSpPr>
          <p:nvPr>
            <p:ph type="body" sz="quarter" idx="24" hasCustomPrompt="1"/>
          </p:nvPr>
        </p:nvSpPr>
        <p:spPr>
          <a:xfrm>
            <a:off x="457200" y="3977640"/>
            <a:ext cx="219456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8" name="Speaker 01 photo"/>
          <p:cNvSpPr>
            <a:spLocks noGrp="1"/>
          </p:cNvSpPr>
          <p:nvPr>
            <p:ph type="pic" sz="quarter" idx="13" hasCustomPrompt="1"/>
          </p:nvPr>
        </p:nvSpPr>
        <p:spPr>
          <a:xfrm>
            <a:off x="457200"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01</a:t>
            </a:r>
          </a:p>
          <a:p>
            <a:r>
              <a:rPr lang="en-US" dirty="0"/>
              <a:t>photo</a:t>
            </a:r>
          </a:p>
        </p:txBody>
      </p:sp>
      <p:sp>
        <p:nvSpPr>
          <p:cNvPr id="2" name="Title"/>
          <p:cNvSpPr>
            <a:spLocks noGrp="1"/>
          </p:cNvSpPr>
          <p:nvPr>
            <p:ph type="ctrTitle"/>
          </p:nvPr>
        </p:nvSpPr>
        <p:spPr>
          <a:xfrm>
            <a:off x="457200" y="510924"/>
            <a:ext cx="11274552" cy="1188720"/>
          </a:xfrm>
        </p:spPr>
        <p:txBody>
          <a:bodyPr anchor="t">
            <a:normAutofit/>
          </a:bodyPr>
          <a:lstStyle>
            <a:lvl1pPr algn="l">
              <a:defRPr sz="4000">
                <a:solidFill>
                  <a:srgbClr val="454547"/>
                </a:solidFill>
              </a:defRPr>
            </a:lvl1pPr>
          </a:lstStyle>
          <a:p>
            <a:r>
              <a:rPr lang="en-US" dirty="0"/>
              <a:t>Click to edit Master title style</a:t>
            </a:r>
          </a:p>
        </p:txBody>
      </p:sp>
      <p:sp>
        <p:nvSpPr>
          <p:cNvPr id="2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418030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ntroductions - Ten">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dirty="0"/>
          </a:p>
        </p:txBody>
      </p:sp>
      <p:sp>
        <p:nvSpPr>
          <p:cNvPr id="44" name="Speaker 05 job title"/>
          <p:cNvSpPr>
            <a:spLocks noGrp="1"/>
          </p:cNvSpPr>
          <p:nvPr>
            <p:ph type="body" sz="quarter" idx="37" hasCustomPrompt="1"/>
          </p:nvPr>
        </p:nvSpPr>
        <p:spPr>
          <a:xfrm>
            <a:off x="9674352"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05 Job Title</a:t>
            </a:r>
          </a:p>
        </p:txBody>
      </p:sp>
      <p:sp>
        <p:nvSpPr>
          <p:cNvPr id="43" name="Speaker 05 name"/>
          <p:cNvSpPr>
            <a:spLocks noGrp="1"/>
          </p:cNvSpPr>
          <p:nvPr>
            <p:ph type="body" sz="quarter" idx="36" hasCustomPrompt="1"/>
          </p:nvPr>
        </p:nvSpPr>
        <p:spPr>
          <a:xfrm>
            <a:off x="9674352" y="2966925"/>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42" name="Speaker 05 photo"/>
          <p:cNvSpPr>
            <a:spLocks noGrp="1"/>
          </p:cNvSpPr>
          <p:nvPr>
            <p:ph type="pic" sz="quarter" idx="35" hasCustomPrompt="1"/>
          </p:nvPr>
        </p:nvSpPr>
        <p:spPr>
          <a:xfrm>
            <a:off x="9674352"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05</a:t>
            </a:r>
          </a:p>
          <a:p>
            <a:r>
              <a:rPr lang="en-US" dirty="0"/>
              <a:t>photo</a:t>
            </a:r>
          </a:p>
        </p:txBody>
      </p:sp>
      <p:sp>
        <p:nvSpPr>
          <p:cNvPr id="41" name="Speaker 04 job title"/>
          <p:cNvSpPr>
            <a:spLocks noGrp="1"/>
          </p:cNvSpPr>
          <p:nvPr>
            <p:ph type="body" sz="quarter" idx="34" hasCustomPrompt="1"/>
          </p:nvPr>
        </p:nvSpPr>
        <p:spPr>
          <a:xfrm>
            <a:off x="7370064"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04 Job Title</a:t>
            </a:r>
          </a:p>
        </p:txBody>
      </p:sp>
      <p:sp>
        <p:nvSpPr>
          <p:cNvPr id="40" name="Speaker 04 name"/>
          <p:cNvSpPr>
            <a:spLocks noGrp="1"/>
          </p:cNvSpPr>
          <p:nvPr>
            <p:ph type="body" sz="quarter" idx="33" hasCustomPrompt="1"/>
          </p:nvPr>
        </p:nvSpPr>
        <p:spPr>
          <a:xfrm>
            <a:off x="7370064" y="2966925"/>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39" name="Speaker 04 photo"/>
          <p:cNvSpPr>
            <a:spLocks noGrp="1"/>
          </p:cNvSpPr>
          <p:nvPr>
            <p:ph type="pic" sz="quarter" idx="32" hasCustomPrompt="1"/>
          </p:nvPr>
        </p:nvSpPr>
        <p:spPr>
          <a:xfrm>
            <a:off x="7370064"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04</a:t>
            </a:r>
          </a:p>
          <a:p>
            <a:r>
              <a:rPr lang="en-US" dirty="0"/>
              <a:t>photo</a:t>
            </a:r>
          </a:p>
        </p:txBody>
      </p:sp>
      <p:sp>
        <p:nvSpPr>
          <p:cNvPr id="38" name="Speaker 03 job title"/>
          <p:cNvSpPr>
            <a:spLocks noGrp="1"/>
          </p:cNvSpPr>
          <p:nvPr>
            <p:ph type="body" sz="quarter" idx="31" hasCustomPrompt="1"/>
          </p:nvPr>
        </p:nvSpPr>
        <p:spPr>
          <a:xfrm>
            <a:off x="5065776"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03 Job Title</a:t>
            </a:r>
          </a:p>
        </p:txBody>
      </p:sp>
      <p:sp>
        <p:nvSpPr>
          <p:cNvPr id="37" name="Speaker 03 name"/>
          <p:cNvSpPr>
            <a:spLocks noGrp="1"/>
          </p:cNvSpPr>
          <p:nvPr>
            <p:ph type="body" sz="quarter" idx="30" hasCustomPrompt="1"/>
          </p:nvPr>
        </p:nvSpPr>
        <p:spPr>
          <a:xfrm>
            <a:off x="5065776" y="2966925"/>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36" name="Speaker 03 photo"/>
          <p:cNvSpPr>
            <a:spLocks noGrp="1"/>
          </p:cNvSpPr>
          <p:nvPr>
            <p:ph type="pic" sz="quarter" idx="29" hasCustomPrompt="1"/>
          </p:nvPr>
        </p:nvSpPr>
        <p:spPr>
          <a:xfrm>
            <a:off x="5065776"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03</a:t>
            </a:r>
          </a:p>
          <a:p>
            <a:r>
              <a:rPr lang="en-US" dirty="0"/>
              <a:t>photo</a:t>
            </a:r>
          </a:p>
        </p:txBody>
      </p:sp>
      <p:sp>
        <p:nvSpPr>
          <p:cNvPr id="35" name="Speaker 02 job title"/>
          <p:cNvSpPr>
            <a:spLocks noGrp="1"/>
          </p:cNvSpPr>
          <p:nvPr>
            <p:ph type="body" sz="quarter" idx="28" hasCustomPrompt="1"/>
          </p:nvPr>
        </p:nvSpPr>
        <p:spPr>
          <a:xfrm>
            <a:off x="2761488"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02 Job Title</a:t>
            </a:r>
          </a:p>
        </p:txBody>
      </p:sp>
      <p:sp>
        <p:nvSpPr>
          <p:cNvPr id="34" name="Speaker 02 name"/>
          <p:cNvSpPr>
            <a:spLocks noGrp="1"/>
          </p:cNvSpPr>
          <p:nvPr>
            <p:ph type="body" sz="quarter" idx="27" hasCustomPrompt="1"/>
          </p:nvPr>
        </p:nvSpPr>
        <p:spPr>
          <a:xfrm>
            <a:off x="2761488" y="2966925"/>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33" name="Speaker 02 photo"/>
          <p:cNvSpPr>
            <a:spLocks noGrp="1"/>
          </p:cNvSpPr>
          <p:nvPr>
            <p:ph type="pic" sz="quarter" idx="26" hasCustomPrompt="1"/>
          </p:nvPr>
        </p:nvSpPr>
        <p:spPr>
          <a:xfrm>
            <a:off x="2761488"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02</a:t>
            </a:r>
          </a:p>
          <a:p>
            <a:r>
              <a:rPr lang="en-US" dirty="0"/>
              <a:t>photo</a:t>
            </a:r>
          </a:p>
        </p:txBody>
      </p:sp>
      <p:sp>
        <p:nvSpPr>
          <p:cNvPr id="11" name="Speaker 01 job title"/>
          <p:cNvSpPr>
            <a:spLocks noGrp="1"/>
          </p:cNvSpPr>
          <p:nvPr>
            <p:ph type="body" sz="quarter" idx="25" hasCustomPrompt="1"/>
          </p:nvPr>
        </p:nvSpPr>
        <p:spPr>
          <a:xfrm>
            <a:off x="457200"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01 Job Title</a:t>
            </a:r>
          </a:p>
        </p:txBody>
      </p:sp>
      <p:sp>
        <p:nvSpPr>
          <p:cNvPr id="5" name="Speaker 01 name"/>
          <p:cNvSpPr>
            <a:spLocks noGrp="1"/>
          </p:cNvSpPr>
          <p:nvPr>
            <p:ph type="body" sz="quarter" idx="24" hasCustomPrompt="1"/>
          </p:nvPr>
        </p:nvSpPr>
        <p:spPr>
          <a:xfrm>
            <a:off x="457200" y="2966925"/>
            <a:ext cx="2194560" cy="341142"/>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8" name="Speaker 01 photo"/>
          <p:cNvSpPr>
            <a:spLocks noGrp="1"/>
          </p:cNvSpPr>
          <p:nvPr>
            <p:ph type="pic" sz="quarter" idx="13" hasCustomPrompt="1"/>
          </p:nvPr>
        </p:nvSpPr>
        <p:spPr>
          <a:xfrm>
            <a:off x="457200"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01</a:t>
            </a:r>
          </a:p>
          <a:p>
            <a:r>
              <a:rPr lang="en-US" dirty="0"/>
              <a:t>photo</a:t>
            </a:r>
          </a:p>
        </p:txBody>
      </p:sp>
      <p:sp>
        <p:nvSpPr>
          <p:cNvPr id="2" name="Title"/>
          <p:cNvSpPr>
            <a:spLocks noGrp="1"/>
          </p:cNvSpPr>
          <p:nvPr>
            <p:ph type="ctrTitle"/>
          </p:nvPr>
        </p:nvSpPr>
        <p:spPr>
          <a:xfrm>
            <a:off x="457200" y="508586"/>
            <a:ext cx="11274552" cy="544537"/>
          </a:xfrm>
        </p:spPr>
        <p:txBody>
          <a:bodyPr anchor="t">
            <a:normAutofit/>
          </a:bodyPr>
          <a:lstStyle>
            <a:lvl1pPr algn="l">
              <a:defRPr sz="4000">
                <a:solidFill>
                  <a:srgbClr val="454547"/>
                </a:solidFill>
              </a:defRPr>
            </a:lvl1pPr>
          </a:lstStyle>
          <a:p>
            <a:r>
              <a:rPr lang="en-US" dirty="0"/>
              <a:t>Click to edit Master title style</a:t>
            </a:r>
          </a:p>
        </p:txBody>
      </p:sp>
      <p:sp>
        <p:nvSpPr>
          <p:cNvPr id="2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peaker 05 job title"/>
          <p:cNvSpPr>
            <a:spLocks noGrp="1"/>
          </p:cNvSpPr>
          <p:nvPr>
            <p:ph type="body" sz="quarter" idx="38" hasCustomPrompt="1"/>
          </p:nvPr>
        </p:nvSpPr>
        <p:spPr>
          <a:xfrm>
            <a:off x="9674352"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10 Job Title</a:t>
            </a:r>
          </a:p>
        </p:txBody>
      </p:sp>
      <p:sp>
        <p:nvSpPr>
          <p:cNvPr id="32" name="Speaker 05 name"/>
          <p:cNvSpPr>
            <a:spLocks noGrp="1"/>
          </p:cNvSpPr>
          <p:nvPr>
            <p:ph type="body" sz="quarter" idx="39" hasCustomPrompt="1"/>
          </p:nvPr>
        </p:nvSpPr>
        <p:spPr>
          <a:xfrm>
            <a:off x="9674352" y="5406972"/>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45" name="Speaker 05 photo"/>
          <p:cNvSpPr>
            <a:spLocks noGrp="1"/>
          </p:cNvSpPr>
          <p:nvPr>
            <p:ph type="pic" sz="quarter" idx="40" hasCustomPrompt="1"/>
          </p:nvPr>
        </p:nvSpPr>
        <p:spPr>
          <a:xfrm>
            <a:off x="457199"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06</a:t>
            </a:r>
          </a:p>
          <a:p>
            <a:r>
              <a:rPr lang="en-US" dirty="0"/>
              <a:t>photo</a:t>
            </a:r>
          </a:p>
        </p:txBody>
      </p:sp>
      <p:sp>
        <p:nvSpPr>
          <p:cNvPr id="46" name="Speaker 04 job title"/>
          <p:cNvSpPr>
            <a:spLocks noGrp="1"/>
          </p:cNvSpPr>
          <p:nvPr>
            <p:ph type="body" sz="quarter" idx="41" hasCustomPrompt="1"/>
          </p:nvPr>
        </p:nvSpPr>
        <p:spPr>
          <a:xfrm>
            <a:off x="7370064"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09 Job Title</a:t>
            </a:r>
          </a:p>
        </p:txBody>
      </p:sp>
      <p:sp>
        <p:nvSpPr>
          <p:cNvPr id="47" name="Speaker 04 name"/>
          <p:cNvSpPr>
            <a:spLocks noGrp="1"/>
          </p:cNvSpPr>
          <p:nvPr>
            <p:ph type="body" sz="quarter" idx="42" hasCustomPrompt="1"/>
          </p:nvPr>
        </p:nvSpPr>
        <p:spPr>
          <a:xfrm>
            <a:off x="7370064" y="5406972"/>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48" name="Speaker 04 photo"/>
          <p:cNvSpPr>
            <a:spLocks noGrp="1"/>
          </p:cNvSpPr>
          <p:nvPr>
            <p:ph type="pic" sz="quarter" idx="43" hasCustomPrompt="1"/>
          </p:nvPr>
        </p:nvSpPr>
        <p:spPr>
          <a:xfrm>
            <a:off x="2761488"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07</a:t>
            </a:r>
          </a:p>
          <a:p>
            <a:r>
              <a:rPr lang="en-US" dirty="0"/>
              <a:t>photo</a:t>
            </a:r>
          </a:p>
        </p:txBody>
      </p:sp>
      <p:sp>
        <p:nvSpPr>
          <p:cNvPr id="49" name="Speaker 03 job title"/>
          <p:cNvSpPr>
            <a:spLocks noGrp="1"/>
          </p:cNvSpPr>
          <p:nvPr>
            <p:ph type="body" sz="quarter" idx="44" hasCustomPrompt="1"/>
          </p:nvPr>
        </p:nvSpPr>
        <p:spPr>
          <a:xfrm>
            <a:off x="5065776"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08 Job Title</a:t>
            </a:r>
          </a:p>
        </p:txBody>
      </p:sp>
      <p:sp>
        <p:nvSpPr>
          <p:cNvPr id="50" name="Speaker 03 name"/>
          <p:cNvSpPr>
            <a:spLocks noGrp="1"/>
          </p:cNvSpPr>
          <p:nvPr>
            <p:ph type="body" sz="quarter" idx="45" hasCustomPrompt="1"/>
          </p:nvPr>
        </p:nvSpPr>
        <p:spPr>
          <a:xfrm>
            <a:off x="5065776" y="5406972"/>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51" name="Speaker 03 photo"/>
          <p:cNvSpPr>
            <a:spLocks noGrp="1"/>
          </p:cNvSpPr>
          <p:nvPr>
            <p:ph type="pic" sz="quarter" idx="46" hasCustomPrompt="1"/>
          </p:nvPr>
        </p:nvSpPr>
        <p:spPr>
          <a:xfrm>
            <a:off x="5065776"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08</a:t>
            </a:r>
          </a:p>
          <a:p>
            <a:r>
              <a:rPr lang="en-US" dirty="0"/>
              <a:t>photo</a:t>
            </a:r>
          </a:p>
        </p:txBody>
      </p:sp>
      <p:sp>
        <p:nvSpPr>
          <p:cNvPr id="52" name="Speaker 02 job title"/>
          <p:cNvSpPr>
            <a:spLocks noGrp="1"/>
          </p:cNvSpPr>
          <p:nvPr>
            <p:ph type="body" sz="quarter" idx="47" hasCustomPrompt="1"/>
          </p:nvPr>
        </p:nvSpPr>
        <p:spPr>
          <a:xfrm>
            <a:off x="2761488"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07 Job Title</a:t>
            </a:r>
          </a:p>
        </p:txBody>
      </p:sp>
      <p:sp>
        <p:nvSpPr>
          <p:cNvPr id="53" name="Speaker 02 name"/>
          <p:cNvSpPr>
            <a:spLocks noGrp="1"/>
          </p:cNvSpPr>
          <p:nvPr>
            <p:ph type="body" sz="quarter" idx="48" hasCustomPrompt="1"/>
          </p:nvPr>
        </p:nvSpPr>
        <p:spPr>
          <a:xfrm>
            <a:off x="2761488" y="5406972"/>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54" name="Speaker 02 photo"/>
          <p:cNvSpPr>
            <a:spLocks noGrp="1"/>
          </p:cNvSpPr>
          <p:nvPr>
            <p:ph type="pic" sz="quarter" idx="49" hasCustomPrompt="1"/>
          </p:nvPr>
        </p:nvSpPr>
        <p:spPr>
          <a:xfrm>
            <a:off x="7370064"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09</a:t>
            </a:r>
          </a:p>
          <a:p>
            <a:r>
              <a:rPr lang="en-US" dirty="0"/>
              <a:t>photo</a:t>
            </a:r>
          </a:p>
        </p:txBody>
      </p:sp>
      <p:sp>
        <p:nvSpPr>
          <p:cNvPr id="55" name="Speaker 01 job title"/>
          <p:cNvSpPr>
            <a:spLocks noGrp="1"/>
          </p:cNvSpPr>
          <p:nvPr>
            <p:ph type="body" sz="quarter" idx="50" hasCustomPrompt="1"/>
          </p:nvPr>
        </p:nvSpPr>
        <p:spPr>
          <a:xfrm>
            <a:off x="457200"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Speaker 06 Job Title</a:t>
            </a:r>
          </a:p>
        </p:txBody>
      </p:sp>
      <p:sp>
        <p:nvSpPr>
          <p:cNvPr id="56" name="Speaker 01 name"/>
          <p:cNvSpPr>
            <a:spLocks noGrp="1"/>
          </p:cNvSpPr>
          <p:nvPr>
            <p:ph type="body" sz="quarter" idx="51" hasCustomPrompt="1"/>
          </p:nvPr>
        </p:nvSpPr>
        <p:spPr>
          <a:xfrm>
            <a:off x="457200" y="5406972"/>
            <a:ext cx="2194560" cy="341142"/>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First </a:t>
            </a:r>
            <a:r>
              <a:rPr lang="en-US" dirty="0" err="1"/>
              <a:t>Lastname</a:t>
            </a:r>
            <a:endParaRPr lang="en-US" dirty="0"/>
          </a:p>
        </p:txBody>
      </p:sp>
      <p:sp>
        <p:nvSpPr>
          <p:cNvPr id="57" name="Speaker 01 photo"/>
          <p:cNvSpPr>
            <a:spLocks noGrp="1"/>
          </p:cNvSpPr>
          <p:nvPr>
            <p:ph type="pic" sz="quarter" idx="52" hasCustomPrompt="1"/>
          </p:nvPr>
        </p:nvSpPr>
        <p:spPr>
          <a:xfrm>
            <a:off x="9674351"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10</a:t>
            </a:r>
          </a:p>
          <a:p>
            <a:r>
              <a:rPr lang="en-US" dirty="0"/>
              <a:t>photo</a:t>
            </a:r>
          </a:p>
        </p:txBody>
      </p:sp>
      <p:pic>
        <p:nvPicPr>
          <p:cNvPr id="59" name="Picture 58"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170912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s - Six">
    <p:spTree>
      <p:nvGrpSpPr>
        <p:cNvPr id="1" name=""/>
        <p:cNvGrpSpPr/>
        <p:nvPr/>
      </p:nvGrpSpPr>
      <p:grpSpPr>
        <a:xfrm>
          <a:off x="0" y="0"/>
          <a:ext cx="0" cy="0"/>
          <a:chOff x="0" y="0"/>
          <a:chExt cx="0" cy="0"/>
        </a:xfrm>
      </p:grpSpPr>
      <p:sp>
        <p:nvSpPr>
          <p:cNvPr id="36"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peaker 01 photo"/>
          <p:cNvSpPr>
            <a:spLocks noGrp="1"/>
          </p:cNvSpPr>
          <p:nvPr userDrawn="1">
            <p:ph type="pic" sz="quarter" idx="13" hasCustomPrompt="1"/>
          </p:nvPr>
        </p:nvSpPr>
        <p:spPr>
          <a:xfrm>
            <a:off x="4673600" y="5468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1 photo</a:t>
            </a:r>
          </a:p>
        </p:txBody>
      </p:sp>
      <p:sp>
        <p:nvSpPr>
          <p:cNvPr id="42" name="Speaker 01 photo"/>
          <p:cNvSpPr>
            <a:spLocks noGrp="1"/>
          </p:cNvSpPr>
          <p:nvPr>
            <p:ph type="pic" sz="quarter" idx="14" hasCustomPrompt="1"/>
          </p:nvPr>
        </p:nvSpPr>
        <p:spPr>
          <a:xfrm>
            <a:off x="7200900" y="5468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2 photo</a:t>
            </a:r>
          </a:p>
        </p:txBody>
      </p:sp>
      <p:sp>
        <p:nvSpPr>
          <p:cNvPr id="44" name="Speaker 01 photo"/>
          <p:cNvSpPr>
            <a:spLocks noGrp="1"/>
          </p:cNvSpPr>
          <p:nvPr>
            <p:ph type="pic" sz="quarter" idx="15" hasCustomPrompt="1"/>
          </p:nvPr>
        </p:nvSpPr>
        <p:spPr>
          <a:xfrm>
            <a:off x="9715500" y="5468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3 photo</a:t>
            </a:r>
          </a:p>
        </p:txBody>
      </p:sp>
      <p:sp>
        <p:nvSpPr>
          <p:cNvPr id="46" name="Speaker 01 photo"/>
          <p:cNvSpPr>
            <a:spLocks noGrp="1"/>
          </p:cNvSpPr>
          <p:nvPr>
            <p:ph type="pic" sz="quarter" idx="16" hasCustomPrompt="1"/>
          </p:nvPr>
        </p:nvSpPr>
        <p:spPr>
          <a:xfrm>
            <a:off x="4711700" y="34551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4 photo</a:t>
            </a:r>
          </a:p>
        </p:txBody>
      </p:sp>
      <p:sp>
        <p:nvSpPr>
          <p:cNvPr id="48" name="Speaker 01 photo"/>
          <p:cNvSpPr>
            <a:spLocks noGrp="1"/>
          </p:cNvSpPr>
          <p:nvPr>
            <p:ph type="pic" sz="quarter" idx="17" hasCustomPrompt="1"/>
          </p:nvPr>
        </p:nvSpPr>
        <p:spPr>
          <a:xfrm>
            <a:off x="7239000" y="34551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5 photo</a:t>
            </a:r>
          </a:p>
        </p:txBody>
      </p:sp>
      <p:sp>
        <p:nvSpPr>
          <p:cNvPr id="50" name="Speaker 01 photo"/>
          <p:cNvSpPr>
            <a:spLocks noGrp="1"/>
          </p:cNvSpPr>
          <p:nvPr>
            <p:ph type="pic" sz="quarter" idx="18" hasCustomPrompt="1"/>
          </p:nvPr>
        </p:nvSpPr>
        <p:spPr>
          <a:xfrm>
            <a:off x="9715500" y="34551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6 photo</a:t>
            </a:r>
          </a:p>
        </p:txBody>
      </p:sp>
      <p:sp>
        <p:nvSpPr>
          <p:cNvPr id="51" name="Title"/>
          <p:cNvSpPr>
            <a:spLocks noGrp="1"/>
          </p:cNvSpPr>
          <p:nvPr>
            <p:ph type="ctrTitle"/>
          </p:nvPr>
        </p:nvSpPr>
        <p:spPr>
          <a:xfrm>
            <a:off x="457200" y="508587"/>
            <a:ext cx="3441700" cy="1737360"/>
          </a:xfrm>
        </p:spPr>
        <p:txBody>
          <a:bodyPr anchor="t">
            <a:normAutofit/>
          </a:bodyPr>
          <a:lstStyle>
            <a:lvl1pPr algn="l">
              <a:defRPr sz="4000">
                <a:solidFill>
                  <a:srgbClr val="454547"/>
                </a:solidFill>
              </a:defRPr>
            </a:lvl1pPr>
          </a:lstStyle>
          <a:p>
            <a:r>
              <a:rPr lang="en-US" dirty="0"/>
              <a:t>Click to edit Master title style</a:t>
            </a:r>
          </a:p>
        </p:txBody>
      </p:sp>
      <p:sp>
        <p:nvSpPr>
          <p:cNvPr id="52" name="Slide number"/>
          <p:cNvSpPr>
            <a:spLocks noGrp="1"/>
          </p:cNvSpPr>
          <p:nvPr>
            <p:ph type="sldNum" sz="quarter" idx="12"/>
          </p:nvPr>
        </p:nvSpPr>
        <p:spPr>
          <a:xfrm>
            <a:off x="10794698" y="6191163"/>
            <a:ext cx="937054" cy="457200"/>
          </a:xfrm>
        </p:spPr>
        <p:txBody>
          <a:bodyPr/>
          <a:lstStyle>
            <a:lvl1pPr>
              <a:defRPr>
                <a:solidFill>
                  <a:srgbClr val="81817B">
                    <a:alpha val="0"/>
                  </a:srgbClr>
                </a:solidFill>
              </a:defRPr>
            </a:lvl1pPr>
          </a:lstStyle>
          <a:p>
            <a:fld id="{1A1B08B3-031E-421C-B78A-79F5C29F28FC}" type="slidenum">
              <a:rPr lang="en-US" smtClean="0"/>
              <a:pPr/>
              <a:t>‹#›</a:t>
            </a:fld>
            <a:endParaRPr lang="en-US" dirty="0"/>
          </a:p>
        </p:txBody>
      </p:sp>
      <p:sp>
        <p:nvSpPr>
          <p:cNvPr id="53" name="Speaker 02 job title"/>
          <p:cNvSpPr>
            <a:spLocks noGrp="1"/>
          </p:cNvSpPr>
          <p:nvPr>
            <p:ph type="body" sz="quarter" idx="28" hasCustomPrompt="1"/>
          </p:nvPr>
        </p:nvSpPr>
        <p:spPr>
          <a:xfrm>
            <a:off x="4679188" y="28702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Job Title, Company</a:t>
            </a:r>
          </a:p>
        </p:txBody>
      </p:sp>
      <p:sp>
        <p:nvSpPr>
          <p:cNvPr id="54" name="Speaker 02 name"/>
          <p:cNvSpPr>
            <a:spLocks noGrp="1"/>
          </p:cNvSpPr>
          <p:nvPr>
            <p:ph type="body" sz="quarter" idx="27" hasCustomPrompt="1"/>
          </p:nvPr>
        </p:nvSpPr>
        <p:spPr>
          <a:xfrm>
            <a:off x="4679188" y="23876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55" name="Speaker 02 job title"/>
          <p:cNvSpPr>
            <a:spLocks noGrp="1"/>
          </p:cNvSpPr>
          <p:nvPr>
            <p:ph type="body" sz="quarter" idx="29" hasCustomPrompt="1"/>
          </p:nvPr>
        </p:nvSpPr>
        <p:spPr>
          <a:xfrm>
            <a:off x="7206488" y="28702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Job Title, Company</a:t>
            </a:r>
          </a:p>
        </p:txBody>
      </p:sp>
      <p:sp>
        <p:nvSpPr>
          <p:cNvPr id="56" name="Speaker 02 name"/>
          <p:cNvSpPr>
            <a:spLocks noGrp="1"/>
          </p:cNvSpPr>
          <p:nvPr>
            <p:ph type="body" sz="quarter" idx="30" hasCustomPrompt="1"/>
          </p:nvPr>
        </p:nvSpPr>
        <p:spPr>
          <a:xfrm>
            <a:off x="7206488" y="23876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57" name="Speaker 02 job title"/>
          <p:cNvSpPr>
            <a:spLocks noGrp="1"/>
          </p:cNvSpPr>
          <p:nvPr>
            <p:ph type="body" sz="quarter" idx="31" hasCustomPrompt="1"/>
          </p:nvPr>
        </p:nvSpPr>
        <p:spPr>
          <a:xfrm>
            <a:off x="9721088" y="28702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Job Title, Company</a:t>
            </a:r>
          </a:p>
        </p:txBody>
      </p:sp>
      <p:sp>
        <p:nvSpPr>
          <p:cNvPr id="58" name="Speaker 02 name"/>
          <p:cNvSpPr>
            <a:spLocks noGrp="1"/>
          </p:cNvSpPr>
          <p:nvPr>
            <p:ph type="body" sz="quarter" idx="32" hasCustomPrompt="1"/>
          </p:nvPr>
        </p:nvSpPr>
        <p:spPr>
          <a:xfrm>
            <a:off x="9721088" y="23876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59" name="Speaker 02 job title"/>
          <p:cNvSpPr>
            <a:spLocks noGrp="1"/>
          </p:cNvSpPr>
          <p:nvPr>
            <p:ph type="body" sz="quarter" idx="33" hasCustomPrompt="1"/>
          </p:nvPr>
        </p:nvSpPr>
        <p:spPr>
          <a:xfrm>
            <a:off x="4717288" y="57785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Job Title, Company</a:t>
            </a:r>
          </a:p>
        </p:txBody>
      </p:sp>
      <p:sp>
        <p:nvSpPr>
          <p:cNvPr id="60" name="Speaker 02 name"/>
          <p:cNvSpPr>
            <a:spLocks noGrp="1"/>
          </p:cNvSpPr>
          <p:nvPr>
            <p:ph type="body" sz="quarter" idx="34" hasCustomPrompt="1"/>
          </p:nvPr>
        </p:nvSpPr>
        <p:spPr>
          <a:xfrm>
            <a:off x="4717288" y="52959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61" name="Speaker 02 job title"/>
          <p:cNvSpPr>
            <a:spLocks noGrp="1"/>
          </p:cNvSpPr>
          <p:nvPr>
            <p:ph type="body" sz="quarter" idx="35" hasCustomPrompt="1"/>
          </p:nvPr>
        </p:nvSpPr>
        <p:spPr>
          <a:xfrm>
            <a:off x="7244588" y="57785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Job Title, Company</a:t>
            </a:r>
          </a:p>
        </p:txBody>
      </p:sp>
      <p:sp>
        <p:nvSpPr>
          <p:cNvPr id="62" name="Speaker 02 name"/>
          <p:cNvSpPr>
            <a:spLocks noGrp="1"/>
          </p:cNvSpPr>
          <p:nvPr>
            <p:ph type="body" sz="quarter" idx="36" hasCustomPrompt="1"/>
          </p:nvPr>
        </p:nvSpPr>
        <p:spPr>
          <a:xfrm>
            <a:off x="7244588" y="52959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sp>
        <p:nvSpPr>
          <p:cNvPr id="63" name="Speaker 02 job title"/>
          <p:cNvSpPr>
            <a:spLocks noGrp="1"/>
          </p:cNvSpPr>
          <p:nvPr>
            <p:ph type="body" sz="quarter" idx="37" hasCustomPrompt="1"/>
          </p:nvPr>
        </p:nvSpPr>
        <p:spPr>
          <a:xfrm>
            <a:off x="9759188" y="57785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Job Title, Company</a:t>
            </a:r>
          </a:p>
        </p:txBody>
      </p:sp>
      <p:sp>
        <p:nvSpPr>
          <p:cNvPr id="64" name="Speaker 02 name"/>
          <p:cNvSpPr>
            <a:spLocks noGrp="1"/>
          </p:cNvSpPr>
          <p:nvPr>
            <p:ph type="body" sz="quarter" idx="38" hasCustomPrompt="1"/>
          </p:nvPr>
        </p:nvSpPr>
        <p:spPr>
          <a:xfrm>
            <a:off x="9759188" y="52959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 goes on Two Lines</a:t>
            </a:r>
          </a:p>
        </p:txBody>
      </p:sp>
      <p:pic>
        <p:nvPicPr>
          <p:cNvPr id="26" name="Picture 25"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359533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lain">
    <p:bg>
      <p:bgPr>
        <a:solidFill>
          <a:srgbClr val="0083CA"/>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905626"/>
            <a:ext cx="11274552" cy="2852737"/>
          </a:xfrm>
        </p:spPr>
        <p:txBody>
          <a:bodyPr anchor="b" anchorCtr="0"/>
          <a:lstStyle>
            <a:lvl1pPr algn="l">
              <a:defRPr sz="6000">
                <a:solidFill>
                  <a:schemeClr val="bg1"/>
                </a:solidFill>
              </a:defRPr>
            </a:lvl1pPr>
          </a:lstStyle>
          <a:p>
            <a:r>
              <a:rPr lang="en-US" dirty="0"/>
              <a:t>Edit Section Header headline here</a:t>
            </a:r>
          </a:p>
        </p:txBody>
      </p:sp>
      <p:sp>
        <p:nvSpPr>
          <p:cNvPr id="7" name="Text Placeholder 2"/>
          <p:cNvSpPr>
            <a:spLocks noGrp="1"/>
          </p:cNvSpPr>
          <p:nvPr>
            <p:ph type="body" idx="1"/>
          </p:nvPr>
        </p:nvSpPr>
        <p:spPr>
          <a:xfrm>
            <a:off x="457200" y="3913895"/>
            <a:ext cx="11274552"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37" name="Footer"/>
          <p:cNvSpPr>
            <a:spLocks noGrp="1"/>
          </p:cNvSpPr>
          <p:nvPr>
            <p:ph type="ftr" sz="quarter" idx="11"/>
          </p:nvPr>
        </p:nvSpPr>
        <p:spPr>
          <a:xfrm>
            <a:off x="457199" y="6304122"/>
            <a:ext cx="3626445" cy="344242"/>
          </a:xfrm>
          <a:prstGeom prst="rect">
            <a:avLst/>
          </a:prstGeom>
        </p:spPr>
        <p:txBody>
          <a:bodyPr anchor="t" anchorCtr="0"/>
          <a:lstStyle>
            <a:lvl1pPr algn="l">
              <a:defRPr sz="900">
                <a:solidFill>
                  <a:schemeClr val="bg1"/>
                </a:solidFill>
              </a:defRPr>
            </a:lvl1pPr>
          </a:lstStyle>
          <a:p>
            <a:r>
              <a:rPr lang="en-US" dirty="0"/>
              <a:t>©2018 Cleo. All rights reserved. Confidential.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97644" y="5785823"/>
            <a:ext cx="1466542" cy="984256"/>
          </a:xfrm>
          <a:prstGeom prst="rect">
            <a:avLst/>
          </a:prstGeom>
        </p:spPr>
      </p:pic>
    </p:spTree>
    <p:extLst>
      <p:ext uri="{BB962C8B-B14F-4D97-AF65-F5344CB8AC3E}">
        <p14:creationId xmlns:p14="http://schemas.microsoft.com/office/powerpoint/2010/main" val="376908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bg>
      <p:bgPr>
        <a:solidFill>
          <a:srgbClr val="0083C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05626"/>
            <a:ext cx="11274552" cy="2852737"/>
          </a:xfrm>
        </p:spPr>
        <p:txBody>
          <a:bodyPr anchor="b" anchorCtr="0"/>
          <a:lstStyle>
            <a:lvl1pPr algn="l">
              <a:defRPr sz="6000">
                <a:solidFill>
                  <a:schemeClr val="bg1"/>
                </a:solidFill>
              </a:defRPr>
            </a:lvl1pPr>
          </a:lstStyle>
          <a:p>
            <a:r>
              <a:rPr lang="en-US"/>
              <a:t>Edit Section Header headline here</a:t>
            </a:r>
          </a:p>
        </p:txBody>
      </p:sp>
      <p:sp>
        <p:nvSpPr>
          <p:cNvPr id="3" name="Text Placeholder 2"/>
          <p:cNvSpPr>
            <a:spLocks noGrp="1"/>
          </p:cNvSpPr>
          <p:nvPr>
            <p:ph type="body" idx="1"/>
          </p:nvPr>
        </p:nvSpPr>
        <p:spPr>
          <a:xfrm>
            <a:off x="457200" y="3913895"/>
            <a:ext cx="11274552"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a:p>
        </p:txBody>
      </p:sp>
    </p:spTree>
    <p:extLst>
      <p:ext uri="{BB962C8B-B14F-4D97-AF65-F5344CB8AC3E}">
        <p14:creationId xmlns:p14="http://schemas.microsoft.com/office/powerpoint/2010/main" val="1581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ictur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952" cy="6856285"/>
          </a:xfrm>
          <a:prstGeom prst="rect">
            <a:avLst/>
          </a:prstGeom>
        </p:spPr>
      </p:pic>
      <p:sp>
        <p:nvSpPr>
          <p:cNvPr id="7" name="Rectangle 6"/>
          <p:cNvSpPr/>
          <p:nvPr userDrawn="1"/>
        </p:nvSpPr>
        <p:spPr>
          <a:xfrm>
            <a:off x="0" y="0"/>
            <a:ext cx="12188952" cy="6858000"/>
          </a:xfrm>
          <a:prstGeom prst="rect">
            <a:avLst/>
          </a:prstGeom>
          <a:gradFill>
            <a:gsLst>
              <a:gs pos="0">
                <a:srgbClr val="0083CA">
                  <a:alpha val="70000"/>
                </a:srgbClr>
              </a:gs>
              <a:gs pos="100000">
                <a:srgbClr val="349BD4">
                  <a:alpha val="70000"/>
                </a:srgbClr>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533245" y="0"/>
            <a:ext cx="7283810" cy="6858000"/>
          </a:xfrm>
          <a:custGeom>
            <a:avLst/>
            <a:gdLst>
              <a:gd name="connsiteX0" fmla="*/ 0 w 7283810"/>
              <a:gd name="connsiteY0" fmla="*/ 0 h 6858000"/>
              <a:gd name="connsiteX1" fmla="*/ 888896 w 7283810"/>
              <a:gd name="connsiteY1" fmla="*/ 0 h 6858000"/>
              <a:gd name="connsiteX2" fmla="*/ 4354286 w 7283810"/>
              <a:gd name="connsiteY2" fmla="*/ 0 h 6858000"/>
              <a:gd name="connsiteX3" fmla="*/ 7283810 w 7283810"/>
              <a:gd name="connsiteY3" fmla="*/ 0 h 6858000"/>
              <a:gd name="connsiteX4" fmla="*/ 5715527 w 7283810"/>
              <a:gd name="connsiteY4" fmla="*/ 6858000 h 6858000"/>
              <a:gd name="connsiteX5" fmla="*/ 4354286 w 7283810"/>
              <a:gd name="connsiteY5" fmla="*/ 6858000 h 6858000"/>
              <a:gd name="connsiteX6" fmla="*/ 649257 w 7283810"/>
              <a:gd name="connsiteY6" fmla="*/ 6858000 h 6858000"/>
              <a:gd name="connsiteX7" fmla="*/ 0 w 72838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3810" h="6858000">
                <a:moveTo>
                  <a:pt x="0" y="0"/>
                </a:moveTo>
                <a:lnTo>
                  <a:pt x="888896" y="0"/>
                </a:lnTo>
                <a:lnTo>
                  <a:pt x="4354286" y="0"/>
                </a:lnTo>
                <a:lnTo>
                  <a:pt x="7283810" y="0"/>
                </a:lnTo>
                <a:lnTo>
                  <a:pt x="5715527" y="6858000"/>
                </a:lnTo>
                <a:lnTo>
                  <a:pt x="4354286" y="6858000"/>
                </a:lnTo>
                <a:lnTo>
                  <a:pt x="649257" y="6858000"/>
                </a:lnTo>
                <a:lnTo>
                  <a:pt x="0" y="685800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 y="0"/>
            <a:ext cx="7283810" cy="6858000"/>
          </a:xfrm>
          <a:custGeom>
            <a:avLst/>
            <a:gdLst>
              <a:gd name="connsiteX0" fmla="*/ 0 w 7283810"/>
              <a:gd name="connsiteY0" fmla="*/ 0 h 6858000"/>
              <a:gd name="connsiteX1" fmla="*/ 888896 w 7283810"/>
              <a:gd name="connsiteY1" fmla="*/ 0 h 6858000"/>
              <a:gd name="connsiteX2" fmla="*/ 4354286 w 7283810"/>
              <a:gd name="connsiteY2" fmla="*/ 0 h 6858000"/>
              <a:gd name="connsiteX3" fmla="*/ 7283810 w 7283810"/>
              <a:gd name="connsiteY3" fmla="*/ 0 h 6858000"/>
              <a:gd name="connsiteX4" fmla="*/ 5715527 w 7283810"/>
              <a:gd name="connsiteY4" fmla="*/ 6858000 h 6858000"/>
              <a:gd name="connsiteX5" fmla="*/ 4354286 w 7283810"/>
              <a:gd name="connsiteY5" fmla="*/ 6858000 h 6858000"/>
              <a:gd name="connsiteX6" fmla="*/ 649257 w 7283810"/>
              <a:gd name="connsiteY6" fmla="*/ 6858000 h 6858000"/>
              <a:gd name="connsiteX7" fmla="*/ 0 w 72838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3810" h="6858000">
                <a:moveTo>
                  <a:pt x="0" y="0"/>
                </a:moveTo>
                <a:lnTo>
                  <a:pt x="888896" y="0"/>
                </a:lnTo>
                <a:lnTo>
                  <a:pt x="4354286" y="0"/>
                </a:lnTo>
                <a:lnTo>
                  <a:pt x="7283810" y="0"/>
                </a:lnTo>
                <a:lnTo>
                  <a:pt x="5715527" y="6858000"/>
                </a:lnTo>
                <a:lnTo>
                  <a:pt x="4354286" y="6858000"/>
                </a:lnTo>
                <a:lnTo>
                  <a:pt x="64925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p:cNvSpPr>
            <a:spLocks noGrp="1"/>
          </p:cNvSpPr>
          <p:nvPr>
            <p:ph type="sldNum" sz="quarter" idx="12"/>
          </p:nvPr>
        </p:nvSpPr>
        <p:spPr>
          <a:xfrm>
            <a:off x="10794698" y="6191163"/>
            <a:ext cx="937054" cy="457200"/>
          </a:xfrm>
        </p:spPr>
        <p:txBody>
          <a:bodyPr/>
          <a:lstStyle>
            <a:lvl1pPr>
              <a:defRPr>
                <a:solidFill>
                  <a:schemeClr val="bg1"/>
                </a:solidFill>
              </a:defRPr>
            </a:lvl1pPr>
          </a:lstStyle>
          <a:p>
            <a:fld id="{1A1B08B3-031E-421C-B78A-79F5C29F28FC}" type="slidenum">
              <a:rPr lang="en-US" smtClean="0"/>
              <a:pPr/>
              <a:t>‹#›</a:t>
            </a:fld>
            <a:endParaRPr lang="en-US" dirty="0"/>
          </a:p>
        </p:txBody>
      </p:sp>
      <p:sp>
        <p:nvSpPr>
          <p:cNvPr id="13" name="Title 4"/>
          <p:cNvSpPr>
            <a:spLocks noGrp="1"/>
          </p:cNvSpPr>
          <p:nvPr>
            <p:ph type="title"/>
          </p:nvPr>
        </p:nvSpPr>
        <p:spPr>
          <a:xfrm>
            <a:off x="457201" y="1005840"/>
            <a:ext cx="5943600" cy="2514600"/>
          </a:xfrm>
        </p:spPr>
        <p:txBody>
          <a:bodyPr anchor="b" anchorCtr="0">
            <a:noAutofit/>
          </a:bodyPr>
          <a:lstStyle/>
          <a:p>
            <a:endParaRPr lang="en-US" dirty="0"/>
          </a:p>
        </p:txBody>
      </p:sp>
      <p:sp>
        <p:nvSpPr>
          <p:cNvPr id="14" name="Content Placeholder 7"/>
          <p:cNvSpPr>
            <a:spLocks noGrp="1"/>
          </p:cNvSpPr>
          <p:nvPr>
            <p:ph idx="1"/>
          </p:nvPr>
        </p:nvSpPr>
        <p:spPr>
          <a:xfrm>
            <a:off x="457200" y="3520440"/>
            <a:ext cx="5486400" cy="2305050"/>
          </a:xfrm>
        </p:spPr>
        <p:txBody>
          <a:bodyPr/>
          <a:lstStyle/>
          <a:p>
            <a:pPr marL="0" indent="0">
              <a:buNone/>
            </a:pPr>
            <a:endParaRPr lang="en-US" dirty="0"/>
          </a:p>
        </p:txBody>
      </p:sp>
    </p:spTree>
    <p:extLst>
      <p:ext uri="{BB962C8B-B14F-4D97-AF65-F5344CB8AC3E}">
        <p14:creationId xmlns:p14="http://schemas.microsoft.com/office/powerpoint/2010/main" val="195343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v1">
    <p:spTree>
      <p:nvGrpSpPr>
        <p:cNvPr id="1" name=""/>
        <p:cNvGrpSpPr/>
        <p:nvPr/>
      </p:nvGrpSpPr>
      <p:grpSpPr>
        <a:xfrm>
          <a:off x="0" y="0"/>
          <a:ext cx="0" cy="0"/>
          <a:chOff x="0" y="0"/>
          <a:chExt cx="0" cy="0"/>
        </a:xfrm>
      </p:grpSpPr>
      <p:pic>
        <p:nvPicPr>
          <p:cNvPr id="14" name="Picture 13" descr="Screen Shot 2017-03-20 at 8.38.21 PM.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37732" y="1"/>
            <a:ext cx="5854268" cy="6857999"/>
          </a:xfrm>
          <a:prstGeom prst="rect">
            <a:avLst/>
          </a:prstGeom>
        </p:spPr>
      </p:pic>
      <p:sp>
        <p:nvSpPr>
          <p:cNvPr id="15" name="Rectangle 14"/>
          <p:cNvSpPr/>
          <p:nvPr userDrawn="1"/>
        </p:nvSpPr>
        <p:spPr>
          <a:xfrm>
            <a:off x="6359601" y="1"/>
            <a:ext cx="5832399" cy="6858000"/>
          </a:xfrm>
          <a:prstGeom prst="rect">
            <a:avLst/>
          </a:prstGeom>
          <a:solidFill>
            <a:schemeClr val="tx2">
              <a:alpha val="5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4481493" y="-141335"/>
            <a:ext cx="3506021" cy="7183345"/>
            <a:chOff x="4239696" y="-323094"/>
            <a:chExt cx="3506021" cy="7419133"/>
          </a:xfrm>
        </p:grpSpPr>
        <p:sp>
          <p:nvSpPr>
            <p:cNvPr id="17" name="Parallelogram 16"/>
            <p:cNvSpPr/>
            <p:nvPr/>
          </p:nvSpPr>
          <p:spPr>
            <a:xfrm rot="585041">
              <a:off x="6667076" y="-323094"/>
              <a:ext cx="638848" cy="7419133"/>
            </a:xfrm>
            <a:prstGeom prst="parallelogram">
              <a:avLst>
                <a:gd name="adj" fmla="val 64866"/>
              </a:avLst>
            </a:prstGeom>
            <a:solidFill>
              <a:schemeClr val="tx2">
                <a:lumMod val="20000"/>
                <a:lumOff val="80000"/>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17"/>
            <p:cNvSpPr/>
            <p:nvPr/>
          </p:nvSpPr>
          <p:spPr>
            <a:xfrm>
              <a:off x="4239696" y="-200121"/>
              <a:ext cx="3506021" cy="7142788"/>
            </a:xfrm>
            <a:prstGeom prst="parallelogram">
              <a:avLst>
                <a:gd name="adj" fmla="val 46332"/>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508588"/>
            <a:ext cx="7303662" cy="1188720"/>
          </a:xfrm>
        </p:spPr>
        <p:txBody>
          <a:bodyPr>
            <a:normAutofit/>
          </a:bodyPr>
          <a:lstStyle>
            <a:lvl1pPr>
              <a:defRPr sz="4000" baseline="0"/>
            </a:lvl1pPr>
          </a:lstStyle>
          <a:p>
            <a:r>
              <a:rPr lang="en-US" dirty="0"/>
              <a:t>Click to edit Master title style</a:t>
            </a:r>
          </a:p>
        </p:txBody>
      </p:sp>
      <p:sp>
        <p:nvSpPr>
          <p:cNvPr id="3" name="Content Placeholder 2"/>
          <p:cNvSpPr>
            <a:spLocks noGrp="1"/>
          </p:cNvSpPr>
          <p:nvPr>
            <p:ph idx="1"/>
          </p:nvPr>
        </p:nvSpPr>
        <p:spPr>
          <a:xfrm>
            <a:off x="457200" y="1828800"/>
            <a:ext cx="6347273"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A1B08B3-031E-421C-B78A-79F5C29F28FC}" type="slidenum">
              <a:rPr lang="en-US" smtClean="0"/>
              <a:pPr/>
              <a:t>‹#›</a:t>
            </a:fld>
            <a:endParaRPr lang="en-US" dirty="0"/>
          </a:p>
        </p:txBody>
      </p:sp>
      <p:sp>
        <p:nvSpPr>
          <p:cNvPr id="12"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3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Cleo Logo - Blue">
    <p:bg>
      <p:bgPr>
        <a:solidFill>
          <a:srgbClr val="0083CA"/>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3647106" y="1790206"/>
            <a:ext cx="4908628" cy="3294381"/>
          </a:xfrm>
          <a:prstGeom prst="rect">
            <a:avLst/>
          </a:prstGeom>
        </p:spPr>
      </p:pic>
    </p:spTree>
    <p:extLst>
      <p:ext uri="{BB962C8B-B14F-4D97-AF65-F5344CB8AC3E}">
        <p14:creationId xmlns:p14="http://schemas.microsoft.com/office/powerpoint/2010/main" val="195980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112776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10794698" y="6191163"/>
            <a:ext cx="937054" cy="457200"/>
          </a:xfrm>
        </p:spPr>
        <p:txBody>
          <a:bodyPr/>
          <a:lstStyle>
            <a:lvl1pPr>
              <a:defRPr>
                <a:solidFill>
                  <a:srgbClr val="454547"/>
                </a:solidFill>
              </a:defRPr>
            </a:lvl1pPr>
          </a:lstStyle>
          <a:p>
            <a:fld id="{1A1B08B3-031E-421C-B78A-79F5C29F28FC}" type="slidenum">
              <a:rPr lang="en-US" smtClean="0"/>
              <a:pPr/>
              <a:t>‹#›</a:t>
            </a:fld>
            <a:endParaRPr lang="en-US" dirty="0"/>
          </a:p>
        </p:txBody>
      </p:sp>
      <p:sp>
        <p:nvSpPr>
          <p:cNvPr id="10"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457200" y="510924"/>
            <a:ext cx="11274552" cy="1188720"/>
          </a:xfrm>
        </p:spPr>
        <p:txBody>
          <a:bodyPr>
            <a:normAutofit/>
          </a:bodyPr>
          <a:lstStyle>
            <a:lvl1pPr>
              <a:defRPr sz="4000" baseline="0"/>
            </a:lvl1pPr>
          </a:lstStyle>
          <a:p>
            <a:r>
              <a:rPr lang="en-US" dirty="0"/>
              <a:t>Click to edit Master title style</a:t>
            </a:r>
          </a:p>
        </p:txBody>
      </p:sp>
      <p:pic>
        <p:nvPicPr>
          <p:cNvPr id="11" name="Picture 10"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231128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 Content v2">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88"/>
            <a:ext cx="11274552" cy="1188720"/>
          </a:xfrm>
        </p:spPr>
        <p:txBody>
          <a:bodyPr>
            <a:normAutofit/>
          </a:bodyPr>
          <a:lstStyle>
            <a:lvl1pPr algn="l">
              <a:defRPr sz="4000"/>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dirty="0"/>
          </a:p>
        </p:txBody>
      </p:sp>
      <p:sp>
        <p:nvSpPr>
          <p:cNvPr id="12" name="Text Placeholder 6"/>
          <p:cNvSpPr>
            <a:spLocks noGrp="1"/>
          </p:cNvSpPr>
          <p:nvPr>
            <p:ph type="body" sz="quarter" idx="14" hasCustomPrompt="1"/>
          </p:nvPr>
        </p:nvSpPr>
        <p:spPr>
          <a:xfrm>
            <a:off x="457200" y="1828800"/>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a:t>
            </a:r>
            <a:r>
              <a:rPr lang="en-US" dirty="0" err="1"/>
              <a:t>subheadline</a:t>
            </a:r>
            <a:endParaRPr lang="en-US" dirty="0"/>
          </a:p>
        </p:txBody>
      </p:sp>
      <p:sp>
        <p:nvSpPr>
          <p:cNvPr id="16"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457200" y="2374900"/>
            <a:ext cx="11264900" cy="3784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241816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v1">
    <p:spTree>
      <p:nvGrpSpPr>
        <p:cNvPr id="1" name=""/>
        <p:cNvGrpSpPr/>
        <p:nvPr/>
      </p:nvGrpSpPr>
      <p:grpSpPr>
        <a:xfrm>
          <a:off x="0" y="0"/>
          <a:ext cx="0" cy="0"/>
          <a:chOff x="0" y="0"/>
          <a:chExt cx="0" cy="0"/>
        </a:xfrm>
      </p:grpSpPr>
      <p:sp>
        <p:nvSpPr>
          <p:cNvPr id="10" name="Freeform 9"/>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7200" y="508588"/>
            <a:ext cx="11274552" cy="1188720"/>
          </a:xfrm>
        </p:spPr>
        <p:txBody>
          <a:bodyPr>
            <a:normAutofit/>
          </a:bodyPr>
          <a:lstStyle>
            <a:lvl1pPr>
              <a:defRPr sz="4000" baseline="0"/>
            </a:lvl1pPr>
          </a:lstStyle>
          <a:p>
            <a:r>
              <a:rPr lang="en-US" dirty="0"/>
              <a:t>Click to edit Master title style</a:t>
            </a:r>
          </a:p>
        </p:txBody>
      </p:sp>
      <p:sp>
        <p:nvSpPr>
          <p:cNvPr id="3" name="Content Placeholder 2"/>
          <p:cNvSpPr>
            <a:spLocks noGrp="1"/>
          </p:cNvSpPr>
          <p:nvPr>
            <p:ph idx="1"/>
          </p:nvPr>
        </p:nvSpPr>
        <p:spPr>
          <a:xfrm>
            <a:off x="457200" y="1828800"/>
            <a:ext cx="106553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A1B08B3-031E-421C-B78A-79F5C29F28FC}" type="slidenum">
              <a:rPr lang="en-US" smtClean="0"/>
              <a:pPr/>
              <a:t>‹#›</a:t>
            </a:fld>
            <a:endParaRPr lang="en-US" dirty="0"/>
          </a:p>
        </p:txBody>
      </p:sp>
      <p:sp>
        <p:nvSpPr>
          <p:cNvPr id="12"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369520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6" name="Title 1"/>
          <p:cNvSpPr>
            <a:spLocks noGrp="1"/>
          </p:cNvSpPr>
          <p:nvPr>
            <p:ph type="title"/>
          </p:nvPr>
        </p:nvSpPr>
        <p:spPr>
          <a:xfrm>
            <a:off x="457200" y="508588"/>
            <a:ext cx="11274552" cy="1188720"/>
          </a:xfrm>
        </p:spPr>
        <p:txBody>
          <a:bodyPr>
            <a:normAutofit/>
          </a:bodyPr>
          <a:lstStyle>
            <a:lvl1pPr>
              <a:defRPr sz="4000"/>
            </a:lvl1pPr>
          </a:lstStyle>
          <a:p>
            <a:r>
              <a:rPr lang="en-US" dirty="0"/>
              <a:t>Click to edit Master title style</a:t>
            </a:r>
          </a:p>
        </p:txBody>
      </p:sp>
      <p:sp>
        <p:nvSpPr>
          <p:cNvPr id="10" name="Rectangle 9"/>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de"/>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de shadow"/>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Slide Number Placeholder 2"/>
          <p:cNvSpPr>
            <a:spLocks noGrp="1"/>
          </p:cNvSpPr>
          <p:nvPr>
            <p:ph type="sldNum" sz="quarter" idx="12"/>
          </p:nvPr>
        </p:nvSpPr>
        <p:spPr>
          <a:xfrm>
            <a:off x="10794698" y="6191163"/>
            <a:ext cx="937054" cy="457200"/>
          </a:xfrm>
        </p:spPr>
        <p:txBody>
          <a:bodyPr/>
          <a:lstStyle>
            <a:lvl1pPr>
              <a:defRPr>
                <a:solidFill>
                  <a:srgbClr val="FFFFFF"/>
                </a:solidFill>
              </a:defRPr>
            </a:lvl1pPr>
          </a:lstStyle>
          <a:p>
            <a:fld id="{1A1B08B3-031E-421C-B78A-79F5C29F28FC}" type="slidenum">
              <a:rPr lang="en-US" smtClean="0"/>
              <a:pPr/>
              <a:t>‹#›</a:t>
            </a:fld>
            <a:endParaRPr lang="en-US" dirty="0"/>
          </a:p>
        </p:txBody>
      </p:sp>
      <p:pic>
        <p:nvPicPr>
          <p:cNvPr id="11" name="Picture 10"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42777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Sub Only v1">
    <p:spTree>
      <p:nvGrpSpPr>
        <p:cNvPr id="1" name=""/>
        <p:cNvGrpSpPr/>
        <p:nvPr/>
      </p:nvGrpSpPr>
      <p:grpSpPr>
        <a:xfrm>
          <a:off x="0" y="0"/>
          <a:ext cx="0" cy="0"/>
          <a:chOff x="0" y="0"/>
          <a:chExt cx="0" cy="0"/>
        </a:xfrm>
      </p:grpSpPr>
      <p:sp>
        <p:nvSpPr>
          <p:cNvPr id="6" name="Title 1"/>
          <p:cNvSpPr>
            <a:spLocks noGrp="1"/>
          </p:cNvSpPr>
          <p:nvPr>
            <p:ph type="title"/>
          </p:nvPr>
        </p:nvSpPr>
        <p:spPr>
          <a:xfrm>
            <a:off x="457200" y="508588"/>
            <a:ext cx="11274552" cy="1188720"/>
          </a:xfrm>
        </p:spPr>
        <p:txBody>
          <a:bodyPr>
            <a:normAutofit/>
          </a:bodyPr>
          <a:lstStyle>
            <a:lvl1pPr>
              <a:defRPr sz="4000"/>
            </a:lvl1pPr>
          </a:lstStyle>
          <a:p>
            <a:r>
              <a:rPr lang="en-US" dirty="0"/>
              <a:t>Click to edit Master title style</a:t>
            </a:r>
          </a:p>
        </p:txBody>
      </p:sp>
      <p:sp>
        <p:nvSpPr>
          <p:cNvPr id="9" name="Rectangle 8"/>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de"/>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de shadow"/>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Slide Number Placeholder 2"/>
          <p:cNvSpPr>
            <a:spLocks noGrp="1"/>
          </p:cNvSpPr>
          <p:nvPr>
            <p:ph type="sldNum" sz="quarter" idx="12"/>
          </p:nvPr>
        </p:nvSpPr>
        <p:spPr>
          <a:xfrm>
            <a:off x="10794698" y="6191163"/>
            <a:ext cx="937054" cy="457200"/>
          </a:xfrm>
        </p:spPr>
        <p:txBody>
          <a:bodyPr/>
          <a:lstStyle>
            <a:lvl1pPr>
              <a:defRPr>
                <a:solidFill>
                  <a:srgbClr val="FFFFFF"/>
                </a:solidFill>
              </a:defRPr>
            </a:lvl1pPr>
          </a:lstStyle>
          <a:p>
            <a:fld id="{1A1B08B3-031E-421C-B78A-79F5C29F28FC}" type="slidenum">
              <a:rPr lang="en-US" smtClean="0"/>
              <a:pPr/>
              <a:t>‹#›</a:t>
            </a:fld>
            <a:endParaRPr lang="en-US" dirty="0"/>
          </a:p>
        </p:txBody>
      </p:sp>
      <p:sp>
        <p:nvSpPr>
          <p:cNvPr id="19" name="Text Placeholder 6"/>
          <p:cNvSpPr>
            <a:spLocks noGrp="1"/>
          </p:cNvSpPr>
          <p:nvPr>
            <p:ph type="body" sz="quarter" idx="14" hasCustomPrompt="1"/>
          </p:nvPr>
        </p:nvSpPr>
        <p:spPr>
          <a:xfrm>
            <a:off x="457200" y="1750648"/>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pic>
        <p:nvPicPr>
          <p:cNvPr id="11" name="Picture 10"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72895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 Content">
    <p:spTree>
      <p:nvGrpSpPr>
        <p:cNvPr id="1" name=""/>
        <p:cNvGrpSpPr/>
        <p:nvPr/>
      </p:nvGrpSpPr>
      <p:grpSpPr>
        <a:xfrm>
          <a:off x="0" y="0"/>
          <a:ext cx="0" cy="0"/>
          <a:chOff x="0" y="0"/>
          <a:chExt cx="0" cy="0"/>
        </a:xfrm>
      </p:grpSpPr>
      <p:sp>
        <p:nvSpPr>
          <p:cNvPr id="19" name="Freeform 18"/>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p:cNvSpPr>
            <a:spLocks noGrp="1"/>
          </p:cNvSpPr>
          <p:nvPr>
            <p:ph type="title"/>
          </p:nvPr>
        </p:nvSpPr>
        <p:spPr>
          <a:xfrm>
            <a:off x="457200" y="510924"/>
            <a:ext cx="11274552" cy="1188720"/>
          </a:xfrm>
        </p:spPr>
        <p:txBody>
          <a:bodyPr>
            <a:normAutofit/>
          </a:bodyPr>
          <a:lstStyle>
            <a:lvl1pPr algn="l">
              <a:defRPr sz="4000"/>
            </a:lvl1pPr>
          </a:lstStyle>
          <a:p>
            <a:r>
              <a:rPr lang="en-US" dirty="0"/>
              <a:t>Click to edit Master title style</a:t>
            </a:r>
          </a:p>
        </p:txBody>
      </p:sp>
      <p:sp>
        <p:nvSpPr>
          <p:cNvPr id="9" name="Slide Number Placeholder 5"/>
          <p:cNvSpPr>
            <a:spLocks noGrp="1"/>
          </p:cNvSpPr>
          <p:nvPr>
            <p:ph type="sldNum" sz="quarter" idx="12"/>
          </p:nvPr>
        </p:nvSpPr>
        <p:spPr>
          <a:xfrm>
            <a:off x="10794698" y="6191163"/>
            <a:ext cx="937054" cy="457200"/>
          </a:xfrm>
        </p:spPr>
        <p:txBody>
          <a:bodyPr/>
          <a:lstStyle>
            <a:lvl1pPr>
              <a:defRPr>
                <a:solidFill>
                  <a:srgbClr val="FFFFFF"/>
                </a:solidFill>
              </a:defRPr>
            </a:lvl1pPr>
          </a:lstStyle>
          <a:p>
            <a:fld id="{1A1B08B3-031E-421C-B78A-79F5C29F28FC}" type="slidenum">
              <a:rPr lang="en-US" smtClean="0"/>
              <a:pPr/>
              <a:t>‹#›</a:t>
            </a:fld>
            <a:endParaRPr lang="en-US" dirty="0"/>
          </a:p>
        </p:txBody>
      </p:sp>
      <p:sp>
        <p:nvSpPr>
          <p:cNvPr id="10" name="Text Placeholder 6"/>
          <p:cNvSpPr>
            <a:spLocks noGrp="1"/>
          </p:cNvSpPr>
          <p:nvPr>
            <p:ph type="body" sz="quarter" idx="14" hasCustomPrompt="1"/>
          </p:nvPr>
        </p:nvSpPr>
        <p:spPr>
          <a:xfrm>
            <a:off x="457200" y="1828800"/>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a:t>
            </a:r>
            <a:r>
              <a:rPr lang="en-US" dirty="0" err="1"/>
              <a:t>subheadline</a:t>
            </a:r>
            <a:endParaRPr lang="en-US" dirty="0"/>
          </a:p>
        </p:txBody>
      </p:sp>
      <p:sp>
        <p:nvSpPr>
          <p:cNvPr id="11"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457200" y="2374900"/>
            <a:ext cx="10655300" cy="3784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98154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Freeform 13"/>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7200" y="508588"/>
            <a:ext cx="11274552" cy="1188720"/>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457200" y="1828800"/>
            <a:ext cx="544068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1072" y="1828800"/>
            <a:ext cx="544068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A1B08B3-031E-421C-B78A-79F5C29F28FC}" type="slidenum">
              <a:rPr lang="en-US" smtClean="0"/>
              <a:pPr/>
              <a:t>‹#›</a:t>
            </a:fld>
            <a:endParaRPr lang="en-US" dirty="0"/>
          </a:p>
        </p:txBody>
      </p:sp>
      <p:cxnSp>
        <p:nvCxnSpPr>
          <p:cNvPr id="10" name="Straight Connector 9"/>
          <p:cNvCxnSpPr/>
          <p:nvPr userDrawn="1"/>
        </p:nvCxnSpPr>
        <p:spPr>
          <a:xfrm>
            <a:off x="6094476" y="18288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26843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88"/>
            <a:ext cx="11274552" cy="1188720"/>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457200" y="1828800"/>
            <a:ext cx="347472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57116" y="1828800"/>
            <a:ext cx="347472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dirty="0"/>
          </a:p>
        </p:txBody>
      </p:sp>
      <p:cxnSp>
        <p:nvCxnSpPr>
          <p:cNvPr id="10" name="Straight Connector 9"/>
          <p:cNvCxnSpPr/>
          <p:nvPr userDrawn="1"/>
        </p:nvCxnSpPr>
        <p:spPr>
          <a:xfrm>
            <a:off x="4144518" y="18288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Content Placeholder 3"/>
          <p:cNvSpPr>
            <a:spLocks noGrp="1"/>
          </p:cNvSpPr>
          <p:nvPr>
            <p:ph sz="half" idx="13"/>
          </p:nvPr>
        </p:nvSpPr>
        <p:spPr>
          <a:xfrm>
            <a:off x="8257032" y="1828800"/>
            <a:ext cx="347472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8044434" y="18288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428218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Four Content v1">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88"/>
            <a:ext cx="11274552" cy="1188720"/>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457200" y="1828800"/>
            <a:ext cx="5440680" cy="19202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1072" y="1828800"/>
            <a:ext cx="5440680" cy="19202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A1B08B3-031E-421C-B78A-79F5C29F28FC}" type="slidenum">
              <a:rPr lang="en-US" smtClean="0"/>
              <a:pPr/>
              <a:t>‹#›</a:t>
            </a:fld>
            <a:endParaRPr lang="en-US" dirty="0"/>
          </a:p>
        </p:txBody>
      </p:sp>
      <p:cxnSp>
        <p:nvCxnSpPr>
          <p:cNvPr id="10" name="Straight Connector 9"/>
          <p:cNvCxnSpPr/>
          <p:nvPr userDrawn="1"/>
        </p:nvCxnSpPr>
        <p:spPr>
          <a:xfrm>
            <a:off x="6094476" y="1828800"/>
            <a:ext cx="0" cy="192024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3"/>
          </p:nvPr>
        </p:nvSpPr>
        <p:spPr>
          <a:xfrm>
            <a:off x="457200" y="4206240"/>
            <a:ext cx="5440680" cy="19202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4"/>
          </p:nvPr>
        </p:nvSpPr>
        <p:spPr>
          <a:xfrm>
            <a:off x="6291072" y="4206240"/>
            <a:ext cx="5440680" cy="19202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6094476" y="4206240"/>
            <a:ext cx="0" cy="192024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57200" y="3977640"/>
            <a:ext cx="54406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291072" y="3977640"/>
            <a:ext cx="54406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251960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ent v2">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88"/>
            <a:ext cx="11274552" cy="118872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457200" y="1828800"/>
            <a:ext cx="2377440" cy="4343400"/>
          </a:xfrm>
        </p:spPr>
        <p:txBody>
          <a:bodyPr>
            <a:noAutofit/>
          </a:bodyPr>
          <a:lstStyle>
            <a:lvl1pPr marL="285750" indent="-285750" algn="l">
              <a:buFont typeface="Wingdings" panose="05000000000000000000" pitchFamily="2" charset="2"/>
              <a:buChar char="§"/>
              <a:defRPr sz="1400"/>
            </a:lvl1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dirty="0"/>
          </a:p>
        </p:txBody>
      </p:sp>
      <p:sp>
        <p:nvSpPr>
          <p:cNvPr id="22" name="Content Placeholder 2"/>
          <p:cNvSpPr>
            <a:spLocks noGrp="1"/>
          </p:cNvSpPr>
          <p:nvPr>
            <p:ph idx="17"/>
          </p:nvPr>
        </p:nvSpPr>
        <p:spPr>
          <a:xfrm>
            <a:off x="3422862" y="1828800"/>
            <a:ext cx="2377440" cy="4343400"/>
          </a:xfrm>
        </p:spPr>
        <p:txBody>
          <a:bodyPr>
            <a:noAutofit/>
          </a:bodyPr>
          <a:lstStyle>
            <a:lvl1pPr marL="285750" indent="-285750" algn="l">
              <a:buFont typeface="Wingdings" panose="05000000000000000000" pitchFamily="2" charset="2"/>
              <a:buChar char="§"/>
              <a:defRPr sz="1400"/>
            </a:lvl1pPr>
          </a:lstStyle>
          <a:p>
            <a:pPr lvl="0"/>
            <a:r>
              <a:rPr lang="en-US" dirty="0"/>
              <a:t>Edit Master text styles</a:t>
            </a:r>
          </a:p>
        </p:txBody>
      </p:sp>
      <p:sp>
        <p:nvSpPr>
          <p:cNvPr id="24" name="Content Placeholder 2"/>
          <p:cNvSpPr>
            <a:spLocks noGrp="1"/>
          </p:cNvSpPr>
          <p:nvPr>
            <p:ph idx="18"/>
          </p:nvPr>
        </p:nvSpPr>
        <p:spPr>
          <a:xfrm>
            <a:off x="6388524" y="1828800"/>
            <a:ext cx="2377440" cy="4343400"/>
          </a:xfrm>
        </p:spPr>
        <p:txBody>
          <a:bodyPr>
            <a:noAutofit/>
          </a:bodyPr>
          <a:lstStyle>
            <a:lvl1pPr marL="285750" indent="-285750" algn="l">
              <a:buFont typeface="Wingdings" panose="05000000000000000000" pitchFamily="2" charset="2"/>
              <a:buChar char="§"/>
              <a:defRPr sz="1400"/>
            </a:lvl1pPr>
          </a:lstStyle>
          <a:p>
            <a:pPr lvl="0"/>
            <a:r>
              <a:rPr lang="en-US" dirty="0"/>
              <a:t>Edit Master text styles</a:t>
            </a:r>
          </a:p>
        </p:txBody>
      </p:sp>
      <p:sp>
        <p:nvSpPr>
          <p:cNvPr id="26" name="Content Placeholder 2"/>
          <p:cNvSpPr>
            <a:spLocks noGrp="1"/>
          </p:cNvSpPr>
          <p:nvPr>
            <p:ph idx="19"/>
          </p:nvPr>
        </p:nvSpPr>
        <p:spPr>
          <a:xfrm>
            <a:off x="9354185" y="1828800"/>
            <a:ext cx="2377440" cy="4343400"/>
          </a:xfrm>
        </p:spPr>
        <p:txBody>
          <a:bodyPr>
            <a:noAutofit/>
          </a:bodyPr>
          <a:lstStyle>
            <a:lvl1pPr marL="285750" indent="-285750" algn="l">
              <a:buFont typeface="Wingdings" panose="05000000000000000000" pitchFamily="2" charset="2"/>
              <a:buChar char="§"/>
              <a:defRPr sz="1400"/>
            </a:lvl1pPr>
          </a:lstStyle>
          <a:p>
            <a:pPr lvl="0"/>
            <a:r>
              <a:rPr lang="en-US" dirty="0"/>
              <a:t>Edit Master text styles</a:t>
            </a:r>
          </a:p>
        </p:txBody>
      </p:sp>
      <p:sp>
        <p:nvSpPr>
          <p:cNvPr id="28"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3128518" y="18288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100318" y="18415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059418" y="18288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14"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322773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hield">
    <p:spTree>
      <p:nvGrpSpPr>
        <p:cNvPr id="1" name=""/>
        <p:cNvGrpSpPr/>
        <p:nvPr/>
      </p:nvGrpSpPr>
      <p:grpSpPr>
        <a:xfrm>
          <a:off x="0" y="0"/>
          <a:ext cx="0" cy="0"/>
          <a:chOff x="0" y="0"/>
          <a:chExt cx="0" cy="0"/>
        </a:xfrm>
      </p:grpSpPr>
      <p:grpSp>
        <p:nvGrpSpPr>
          <p:cNvPr id="26" name="Group 25"/>
          <p:cNvGrpSpPr>
            <a:grpSpLocks noChangeAspect="1"/>
          </p:cNvGrpSpPr>
          <p:nvPr userDrawn="1"/>
        </p:nvGrpSpPr>
        <p:grpSpPr>
          <a:xfrm>
            <a:off x="4154486" y="1730376"/>
            <a:ext cx="3886200" cy="3404226"/>
            <a:chOff x="14216063" y="-1815675"/>
            <a:chExt cx="8262937" cy="7238152"/>
          </a:xfrm>
        </p:grpSpPr>
        <p:sp>
          <p:nvSpPr>
            <p:cNvPr id="18" name="Freeform 5"/>
            <p:cNvSpPr>
              <a:spLocks/>
            </p:cNvSpPr>
            <p:nvPr userDrawn="1"/>
          </p:nvSpPr>
          <p:spPr bwMode="auto">
            <a:xfrm>
              <a:off x="16849326" y="-556616"/>
              <a:ext cx="5629674" cy="5979093"/>
            </a:xfrm>
            <a:custGeom>
              <a:avLst/>
              <a:gdLst>
                <a:gd name="T0" fmla="*/ 10252 w 12712"/>
                <a:gd name="T1" fmla="*/ 0 h 13501"/>
                <a:gd name="T2" fmla="*/ 0 w 12712"/>
                <a:gd name="T3" fmla="*/ 0 h 13501"/>
                <a:gd name="T4" fmla="*/ 1230 w 12712"/>
                <a:gd name="T5" fmla="*/ 2132 h 13501"/>
                <a:gd name="T6" fmla="*/ 9021 w 12712"/>
                <a:gd name="T7" fmla="*/ 2132 h 13501"/>
                <a:gd name="T8" fmla="*/ 2460 w 12712"/>
                <a:gd name="T9" fmla="*/ 13501 h 13501"/>
                <a:gd name="T10" fmla="*/ 4921 w 12712"/>
                <a:gd name="T11" fmla="*/ 13501 h 13501"/>
                <a:gd name="T12" fmla="*/ 11481 w 12712"/>
                <a:gd name="T13" fmla="*/ 2132 h 13501"/>
                <a:gd name="T14" fmla="*/ 12712 w 12712"/>
                <a:gd name="T15" fmla="*/ 0 h 13501"/>
                <a:gd name="T16" fmla="*/ 12712 w 12712"/>
                <a:gd name="T17" fmla="*/ 0 h 13501"/>
                <a:gd name="T18" fmla="*/ 10252 w 12712"/>
                <a:gd name="T19" fmla="*/ 0 h 1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12" h="13501">
                  <a:moveTo>
                    <a:pt x="10252" y="0"/>
                  </a:moveTo>
                  <a:lnTo>
                    <a:pt x="0" y="0"/>
                  </a:lnTo>
                  <a:lnTo>
                    <a:pt x="1230" y="2132"/>
                  </a:lnTo>
                  <a:lnTo>
                    <a:pt x="9021" y="2132"/>
                  </a:lnTo>
                  <a:lnTo>
                    <a:pt x="2460" y="13501"/>
                  </a:lnTo>
                  <a:lnTo>
                    <a:pt x="4921" y="13501"/>
                  </a:lnTo>
                  <a:lnTo>
                    <a:pt x="11481" y="2132"/>
                  </a:lnTo>
                  <a:lnTo>
                    <a:pt x="12712" y="0"/>
                  </a:lnTo>
                  <a:lnTo>
                    <a:pt x="12712" y="0"/>
                  </a:lnTo>
                  <a:lnTo>
                    <a:pt x="10252" y="0"/>
                  </a:lnTo>
                  <a:close/>
                </a:path>
              </a:pathLst>
            </a:custGeom>
            <a:solidFill>
              <a:srgbClr val="66B5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p:cNvSpPr>
            <p:nvPr userDrawn="1"/>
          </p:nvSpPr>
          <p:spPr bwMode="auto">
            <a:xfrm>
              <a:off x="16849326" y="-556616"/>
              <a:ext cx="1076600" cy="944184"/>
            </a:xfrm>
            <a:custGeom>
              <a:avLst/>
              <a:gdLst>
                <a:gd name="T0" fmla="*/ 2431 w 2431"/>
                <a:gd name="T1" fmla="*/ 2132 h 2132"/>
                <a:gd name="T2" fmla="*/ 300 w 2431"/>
                <a:gd name="T3" fmla="*/ 0 h 2132"/>
                <a:gd name="T4" fmla="*/ 0 w 2431"/>
                <a:gd name="T5" fmla="*/ 0 h 2132"/>
                <a:gd name="T6" fmla="*/ 1230 w 2431"/>
                <a:gd name="T7" fmla="*/ 2132 h 2132"/>
                <a:gd name="T8" fmla="*/ 2431 w 2431"/>
                <a:gd name="T9" fmla="*/ 2132 h 2132"/>
              </a:gdLst>
              <a:ahLst/>
              <a:cxnLst>
                <a:cxn ang="0">
                  <a:pos x="T0" y="T1"/>
                </a:cxn>
                <a:cxn ang="0">
                  <a:pos x="T2" y="T3"/>
                </a:cxn>
                <a:cxn ang="0">
                  <a:pos x="T4" y="T5"/>
                </a:cxn>
                <a:cxn ang="0">
                  <a:pos x="T6" y="T7"/>
                </a:cxn>
                <a:cxn ang="0">
                  <a:pos x="T8" y="T9"/>
                </a:cxn>
              </a:cxnLst>
              <a:rect l="0" t="0" r="r" b="b"/>
              <a:pathLst>
                <a:path w="2431" h="2132">
                  <a:moveTo>
                    <a:pt x="2431" y="2132"/>
                  </a:moveTo>
                  <a:lnTo>
                    <a:pt x="300" y="0"/>
                  </a:lnTo>
                  <a:lnTo>
                    <a:pt x="0" y="0"/>
                  </a:lnTo>
                  <a:lnTo>
                    <a:pt x="1230" y="2132"/>
                  </a:lnTo>
                  <a:lnTo>
                    <a:pt x="2431" y="2132"/>
                  </a:lnTo>
                  <a:close/>
                </a:path>
              </a:pathLst>
            </a:custGeom>
            <a:solidFill>
              <a:srgbClr val="047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ChangeAspect="1"/>
            </p:cNvSpPr>
            <p:nvPr userDrawn="1"/>
          </p:nvSpPr>
          <p:spPr bwMode="auto">
            <a:xfrm>
              <a:off x="14216063" y="-1658459"/>
              <a:ext cx="6265182" cy="6923719"/>
            </a:xfrm>
            <a:custGeom>
              <a:avLst/>
              <a:gdLst>
                <a:gd name="T0" fmla="*/ 0 w 14147"/>
                <a:gd name="T1" fmla="*/ 2132 h 15634"/>
                <a:gd name="T2" fmla="*/ 7791 w 14147"/>
                <a:gd name="T3" fmla="*/ 15634 h 15634"/>
                <a:gd name="T4" fmla="*/ 7792 w 14147"/>
                <a:gd name="T5" fmla="*/ 15633 h 15634"/>
                <a:gd name="T6" fmla="*/ 14147 w 14147"/>
                <a:gd name="T7" fmla="*/ 4620 h 15634"/>
                <a:gd name="T8" fmla="*/ 11687 w 14147"/>
                <a:gd name="T9" fmla="*/ 4620 h 15634"/>
                <a:gd name="T10" fmla="*/ 7792 w 14147"/>
                <a:gd name="T11" fmla="*/ 11370 h 15634"/>
                <a:gd name="T12" fmla="*/ 1230 w 14147"/>
                <a:gd name="T13" fmla="*/ 0 h 15634"/>
                <a:gd name="T14" fmla="*/ 0 w 14147"/>
                <a:gd name="T15" fmla="*/ 2132 h 156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47" h="15634">
                  <a:moveTo>
                    <a:pt x="0" y="2132"/>
                  </a:moveTo>
                  <a:lnTo>
                    <a:pt x="7791" y="15634"/>
                  </a:lnTo>
                  <a:lnTo>
                    <a:pt x="7792" y="15633"/>
                  </a:lnTo>
                  <a:lnTo>
                    <a:pt x="14147" y="4620"/>
                  </a:lnTo>
                  <a:lnTo>
                    <a:pt x="11687" y="4620"/>
                  </a:lnTo>
                  <a:lnTo>
                    <a:pt x="7792" y="11370"/>
                  </a:lnTo>
                  <a:lnTo>
                    <a:pt x="1230" y="0"/>
                  </a:lnTo>
                  <a:lnTo>
                    <a:pt x="0" y="2132"/>
                  </a:lnTo>
                  <a:close/>
                </a:path>
              </a:pathLst>
            </a:custGeom>
            <a:solidFill>
              <a:srgbClr val="349B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userDrawn="1"/>
          </p:nvSpPr>
          <p:spPr bwMode="auto">
            <a:xfrm>
              <a:off x="19125642" y="387568"/>
              <a:ext cx="1355604" cy="460577"/>
            </a:xfrm>
            <a:custGeom>
              <a:avLst/>
              <a:gdLst>
                <a:gd name="T0" fmla="*/ 0 w 3061"/>
                <a:gd name="T1" fmla="*/ 1040 h 1040"/>
                <a:gd name="T2" fmla="*/ 2911 w 3061"/>
                <a:gd name="T3" fmla="*/ 260 h 1040"/>
                <a:gd name="T4" fmla="*/ 3061 w 3061"/>
                <a:gd name="T5" fmla="*/ 0 h 1040"/>
                <a:gd name="T6" fmla="*/ 601 w 3061"/>
                <a:gd name="T7" fmla="*/ 0 h 1040"/>
                <a:gd name="T8" fmla="*/ 0 w 3061"/>
                <a:gd name="T9" fmla="*/ 1040 h 1040"/>
              </a:gdLst>
              <a:ahLst/>
              <a:cxnLst>
                <a:cxn ang="0">
                  <a:pos x="T0" y="T1"/>
                </a:cxn>
                <a:cxn ang="0">
                  <a:pos x="T2" y="T3"/>
                </a:cxn>
                <a:cxn ang="0">
                  <a:pos x="T4" y="T5"/>
                </a:cxn>
                <a:cxn ang="0">
                  <a:pos x="T6" y="T7"/>
                </a:cxn>
                <a:cxn ang="0">
                  <a:pos x="T8" y="T9"/>
                </a:cxn>
              </a:cxnLst>
              <a:rect l="0" t="0" r="r" b="b"/>
              <a:pathLst>
                <a:path w="3061" h="1040">
                  <a:moveTo>
                    <a:pt x="0" y="1040"/>
                  </a:moveTo>
                  <a:lnTo>
                    <a:pt x="2911" y="260"/>
                  </a:lnTo>
                  <a:lnTo>
                    <a:pt x="3061" y="0"/>
                  </a:lnTo>
                  <a:lnTo>
                    <a:pt x="601" y="0"/>
                  </a:lnTo>
                  <a:lnTo>
                    <a:pt x="0" y="1040"/>
                  </a:lnTo>
                  <a:close/>
                </a:path>
              </a:pathLst>
            </a:custGeom>
            <a:solidFill>
              <a:srgbClr val="047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userDrawn="1"/>
          </p:nvSpPr>
          <p:spPr bwMode="auto">
            <a:xfrm>
              <a:off x="15033588" y="-1815675"/>
              <a:ext cx="7445412" cy="4877692"/>
            </a:xfrm>
            <a:custGeom>
              <a:avLst/>
              <a:gdLst>
                <a:gd name="T0" fmla="*/ 0 w 16812"/>
                <a:gd name="T1" fmla="*/ 0 h 11014"/>
                <a:gd name="T2" fmla="*/ 6356 w 16812"/>
                <a:gd name="T3" fmla="*/ 11014 h 11014"/>
                <a:gd name="T4" fmla="*/ 7586 w 16812"/>
                <a:gd name="T5" fmla="*/ 8883 h 11014"/>
                <a:gd name="T6" fmla="*/ 3690 w 16812"/>
                <a:gd name="T7" fmla="*/ 2132 h 11014"/>
                <a:gd name="T8" fmla="*/ 16812 w 16812"/>
                <a:gd name="T9" fmla="*/ 2132 h 11014"/>
                <a:gd name="T10" fmla="*/ 15581 w 16812"/>
                <a:gd name="T11" fmla="*/ 0 h 11014"/>
                <a:gd name="T12" fmla="*/ 0 w 16812"/>
                <a:gd name="T13" fmla="*/ 0 h 11014"/>
              </a:gdLst>
              <a:ahLst/>
              <a:cxnLst>
                <a:cxn ang="0">
                  <a:pos x="T0" y="T1"/>
                </a:cxn>
                <a:cxn ang="0">
                  <a:pos x="T2" y="T3"/>
                </a:cxn>
                <a:cxn ang="0">
                  <a:pos x="T4" y="T5"/>
                </a:cxn>
                <a:cxn ang="0">
                  <a:pos x="T6" y="T7"/>
                </a:cxn>
                <a:cxn ang="0">
                  <a:pos x="T8" y="T9"/>
                </a:cxn>
                <a:cxn ang="0">
                  <a:pos x="T10" y="T11"/>
                </a:cxn>
                <a:cxn ang="0">
                  <a:pos x="T12" y="T13"/>
                </a:cxn>
              </a:cxnLst>
              <a:rect l="0" t="0" r="r" b="b"/>
              <a:pathLst>
                <a:path w="16812" h="11014">
                  <a:moveTo>
                    <a:pt x="0" y="0"/>
                  </a:moveTo>
                  <a:lnTo>
                    <a:pt x="6356" y="11014"/>
                  </a:lnTo>
                  <a:lnTo>
                    <a:pt x="7586" y="8883"/>
                  </a:lnTo>
                  <a:lnTo>
                    <a:pt x="3690" y="2132"/>
                  </a:lnTo>
                  <a:lnTo>
                    <a:pt x="16812" y="2132"/>
                  </a:lnTo>
                  <a:lnTo>
                    <a:pt x="15581" y="0"/>
                  </a:lnTo>
                  <a:lnTo>
                    <a:pt x="0" y="0"/>
                  </a:lnTo>
                  <a:close/>
                </a:path>
              </a:pathLst>
            </a:custGeom>
            <a:solidFill>
              <a:srgbClr val="008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userDrawn="1"/>
          </p:nvSpPr>
          <p:spPr bwMode="auto">
            <a:xfrm>
              <a:off x="17781553" y="1657256"/>
              <a:ext cx="611594" cy="1404761"/>
            </a:xfrm>
            <a:custGeom>
              <a:avLst/>
              <a:gdLst>
                <a:gd name="T0" fmla="*/ 780 w 1381"/>
                <a:gd name="T1" fmla="*/ 0 h 3172"/>
                <a:gd name="T2" fmla="*/ 0 w 1381"/>
                <a:gd name="T3" fmla="*/ 2912 h 3172"/>
                <a:gd name="T4" fmla="*/ 151 w 1381"/>
                <a:gd name="T5" fmla="*/ 3172 h 3172"/>
                <a:gd name="T6" fmla="*/ 1381 w 1381"/>
                <a:gd name="T7" fmla="*/ 1041 h 3172"/>
                <a:gd name="T8" fmla="*/ 780 w 1381"/>
                <a:gd name="T9" fmla="*/ 0 h 3172"/>
              </a:gdLst>
              <a:ahLst/>
              <a:cxnLst>
                <a:cxn ang="0">
                  <a:pos x="T0" y="T1"/>
                </a:cxn>
                <a:cxn ang="0">
                  <a:pos x="T2" y="T3"/>
                </a:cxn>
                <a:cxn ang="0">
                  <a:pos x="T4" y="T5"/>
                </a:cxn>
                <a:cxn ang="0">
                  <a:pos x="T6" y="T7"/>
                </a:cxn>
                <a:cxn ang="0">
                  <a:pos x="T8" y="T9"/>
                </a:cxn>
              </a:cxnLst>
              <a:rect l="0" t="0" r="r" b="b"/>
              <a:pathLst>
                <a:path w="1381" h="3172">
                  <a:moveTo>
                    <a:pt x="780" y="0"/>
                  </a:moveTo>
                  <a:lnTo>
                    <a:pt x="0" y="2912"/>
                  </a:lnTo>
                  <a:lnTo>
                    <a:pt x="151" y="3172"/>
                  </a:lnTo>
                  <a:lnTo>
                    <a:pt x="1381" y="1041"/>
                  </a:lnTo>
                  <a:lnTo>
                    <a:pt x="780" y="0"/>
                  </a:lnTo>
                  <a:close/>
                </a:path>
              </a:pathLst>
            </a:custGeom>
            <a:solidFill>
              <a:srgbClr val="0477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noEditPoints="1"/>
            </p:cNvSpPr>
            <p:nvPr userDrawn="1"/>
          </p:nvSpPr>
          <p:spPr bwMode="auto">
            <a:xfrm>
              <a:off x="19568948" y="5060658"/>
              <a:ext cx="361819" cy="361819"/>
            </a:xfrm>
            <a:custGeom>
              <a:avLst/>
              <a:gdLst>
                <a:gd name="T0" fmla="*/ 1317 w 2642"/>
                <a:gd name="T1" fmla="*/ 2642 h 2642"/>
                <a:gd name="T2" fmla="*/ 0 w 2642"/>
                <a:gd name="T3" fmla="*/ 1321 h 2642"/>
                <a:gd name="T4" fmla="*/ 1321 w 2642"/>
                <a:gd name="T5" fmla="*/ 0 h 2642"/>
                <a:gd name="T6" fmla="*/ 2642 w 2642"/>
                <a:gd name="T7" fmla="*/ 1317 h 2642"/>
                <a:gd name="T8" fmla="*/ 1317 w 2642"/>
                <a:gd name="T9" fmla="*/ 2642 h 2642"/>
                <a:gd name="T10" fmla="*/ 1321 w 2642"/>
                <a:gd name="T11" fmla="*/ 163 h 2642"/>
                <a:gd name="T12" fmla="*/ 189 w 2642"/>
                <a:gd name="T13" fmla="*/ 1321 h 2642"/>
                <a:gd name="T14" fmla="*/ 1317 w 2642"/>
                <a:gd name="T15" fmla="*/ 2479 h 2642"/>
                <a:gd name="T16" fmla="*/ 2453 w 2642"/>
                <a:gd name="T17" fmla="*/ 1325 h 2642"/>
                <a:gd name="T18" fmla="*/ 1321 w 2642"/>
                <a:gd name="T19" fmla="*/ 163 h 2642"/>
                <a:gd name="T20" fmla="*/ 1521 w 2642"/>
                <a:gd name="T21" fmla="*/ 2148 h 2642"/>
                <a:gd name="T22" fmla="*/ 1469 w 2642"/>
                <a:gd name="T23" fmla="*/ 1952 h 2642"/>
                <a:gd name="T24" fmla="*/ 1469 w 2642"/>
                <a:gd name="T25" fmla="*/ 1663 h 2642"/>
                <a:gd name="T26" fmla="*/ 1295 w 2642"/>
                <a:gd name="T27" fmla="*/ 1470 h 2642"/>
                <a:gd name="T28" fmla="*/ 1206 w 2642"/>
                <a:gd name="T29" fmla="*/ 1470 h 2642"/>
                <a:gd name="T30" fmla="*/ 1206 w 2642"/>
                <a:gd name="T31" fmla="*/ 2148 h 2642"/>
                <a:gd name="T32" fmla="*/ 820 w 2642"/>
                <a:gd name="T33" fmla="*/ 2148 h 2642"/>
                <a:gd name="T34" fmla="*/ 820 w 2642"/>
                <a:gd name="T35" fmla="*/ 482 h 2642"/>
                <a:gd name="T36" fmla="*/ 1388 w 2642"/>
                <a:gd name="T37" fmla="*/ 482 h 2642"/>
                <a:gd name="T38" fmla="*/ 1837 w 2642"/>
                <a:gd name="T39" fmla="*/ 820 h 2642"/>
                <a:gd name="T40" fmla="*/ 1837 w 2642"/>
                <a:gd name="T41" fmla="*/ 1013 h 2642"/>
                <a:gd name="T42" fmla="*/ 1599 w 2642"/>
                <a:gd name="T43" fmla="*/ 1340 h 2642"/>
                <a:gd name="T44" fmla="*/ 1848 w 2642"/>
                <a:gd name="T45" fmla="*/ 1696 h 2642"/>
                <a:gd name="T46" fmla="*/ 1848 w 2642"/>
                <a:gd name="T47" fmla="*/ 1937 h 2642"/>
                <a:gd name="T48" fmla="*/ 1926 w 2642"/>
                <a:gd name="T49" fmla="*/ 2148 h 2642"/>
                <a:gd name="T50" fmla="*/ 1521 w 2642"/>
                <a:gd name="T51" fmla="*/ 2148 h 2642"/>
                <a:gd name="T52" fmla="*/ 1287 w 2642"/>
                <a:gd name="T53" fmla="*/ 1143 h 2642"/>
                <a:gd name="T54" fmla="*/ 1458 w 2642"/>
                <a:gd name="T55" fmla="*/ 969 h 2642"/>
                <a:gd name="T56" fmla="*/ 1458 w 2642"/>
                <a:gd name="T57" fmla="*/ 917 h 2642"/>
                <a:gd name="T58" fmla="*/ 1302 w 2642"/>
                <a:gd name="T59" fmla="*/ 787 h 2642"/>
                <a:gd name="T60" fmla="*/ 1206 w 2642"/>
                <a:gd name="T61" fmla="*/ 787 h 2642"/>
                <a:gd name="T62" fmla="*/ 1206 w 2642"/>
                <a:gd name="T63" fmla="*/ 1143 h 2642"/>
                <a:gd name="T64" fmla="*/ 1287 w 2642"/>
                <a:gd name="T65" fmla="*/ 1143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2" h="2642">
                  <a:moveTo>
                    <a:pt x="1317" y="2642"/>
                  </a:moveTo>
                  <a:cubicBezTo>
                    <a:pt x="586" y="2642"/>
                    <a:pt x="0" y="2056"/>
                    <a:pt x="0" y="1321"/>
                  </a:cubicBezTo>
                  <a:cubicBezTo>
                    <a:pt x="0" y="586"/>
                    <a:pt x="586" y="0"/>
                    <a:pt x="1321" y="0"/>
                  </a:cubicBezTo>
                  <a:cubicBezTo>
                    <a:pt x="2059" y="0"/>
                    <a:pt x="2642" y="583"/>
                    <a:pt x="2642" y="1317"/>
                  </a:cubicBezTo>
                  <a:cubicBezTo>
                    <a:pt x="2642" y="2063"/>
                    <a:pt x="2063" y="2642"/>
                    <a:pt x="1317" y="2642"/>
                  </a:cubicBezTo>
                  <a:close/>
                  <a:moveTo>
                    <a:pt x="1321" y="163"/>
                  </a:moveTo>
                  <a:cubicBezTo>
                    <a:pt x="697" y="163"/>
                    <a:pt x="189" y="683"/>
                    <a:pt x="189" y="1321"/>
                  </a:cubicBezTo>
                  <a:cubicBezTo>
                    <a:pt x="189" y="1967"/>
                    <a:pt x="690" y="2479"/>
                    <a:pt x="1317" y="2479"/>
                  </a:cubicBezTo>
                  <a:cubicBezTo>
                    <a:pt x="1948" y="2479"/>
                    <a:pt x="2453" y="1963"/>
                    <a:pt x="2453" y="1325"/>
                  </a:cubicBezTo>
                  <a:cubicBezTo>
                    <a:pt x="2453" y="672"/>
                    <a:pt x="1956" y="163"/>
                    <a:pt x="1321" y="163"/>
                  </a:cubicBezTo>
                  <a:close/>
                  <a:moveTo>
                    <a:pt x="1521" y="2148"/>
                  </a:moveTo>
                  <a:cubicBezTo>
                    <a:pt x="1481" y="2089"/>
                    <a:pt x="1469" y="2048"/>
                    <a:pt x="1469" y="1952"/>
                  </a:cubicBezTo>
                  <a:cubicBezTo>
                    <a:pt x="1469" y="1663"/>
                    <a:pt x="1469" y="1663"/>
                    <a:pt x="1469" y="1663"/>
                  </a:cubicBezTo>
                  <a:cubicBezTo>
                    <a:pt x="1469" y="1507"/>
                    <a:pt x="1436" y="1470"/>
                    <a:pt x="1295" y="1470"/>
                  </a:cubicBezTo>
                  <a:cubicBezTo>
                    <a:pt x="1206" y="1470"/>
                    <a:pt x="1206" y="1470"/>
                    <a:pt x="1206" y="1470"/>
                  </a:cubicBezTo>
                  <a:cubicBezTo>
                    <a:pt x="1206" y="2148"/>
                    <a:pt x="1206" y="2148"/>
                    <a:pt x="1206" y="2148"/>
                  </a:cubicBezTo>
                  <a:cubicBezTo>
                    <a:pt x="820" y="2148"/>
                    <a:pt x="820" y="2148"/>
                    <a:pt x="820" y="2148"/>
                  </a:cubicBezTo>
                  <a:cubicBezTo>
                    <a:pt x="820" y="482"/>
                    <a:pt x="820" y="482"/>
                    <a:pt x="820" y="482"/>
                  </a:cubicBezTo>
                  <a:cubicBezTo>
                    <a:pt x="1388" y="482"/>
                    <a:pt x="1388" y="482"/>
                    <a:pt x="1388" y="482"/>
                  </a:cubicBezTo>
                  <a:cubicBezTo>
                    <a:pt x="1710" y="482"/>
                    <a:pt x="1837" y="575"/>
                    <a:pt x="1837" y="820"/>
                  </a:cubicBezTo>
                  <a:cubicBezTo>
                    <a:pt x="1837" y="1013"/>
                    <a:pt x="1837" y="1013"/>
                    <a:pt x="1837" y="1013"/>
                  </a:cubicBezTo>
                  <a:cubicBezTo>
                    <a:pt x="1837" y="1191"/>
                    <a:pt x="1774" y="1288"/>
                    <a:pt x="1599" y="1340"/>
                  </a:cubicBezTo>
                  <a:cubicBezTo>
                    <a:pt x="1788" y="1384"/>
                    <a:pt x="1848" y="1470"/>
                    <a:pt x="1848" y="1696"/>
                  </a:cubicBezTo>
                  <a:cubicBezTo>
                    <a:pt x="1848" y="1937"/>
                    <a:pt x="1848" y="1937"/>
                    <a:pt x="1848" y="1937"/>
                  </a:cubicBezTo>
                  <a:cubicBezTo>
                    <a:pt x="1848" y="2041"/>
                    <a:pt x="1870" y="2093"/>
                    <a:pt x="1926" y="2148"/>
                  </a:cubicBezTo>
                  <a:lnTo>
                    <a:pt x="1521" y="2148"/>
                  </a:lnTo>
                  <a:close/>
                  <a:moveTo>
                    <a:pt x="1287" y="1143"/>
                  </a:moveTo>
                  <a:cubicBezTo>
                    <a:pt x="1414" y="1143"/>
                    <a:pt x="1458" y="1099"/>
                    <a:pt x="1458" y="969"/>
                  </a:cubicBezTo>
                  <a:cubicBezTo>
                    <a:pt x="1458" y="917"/>
                    <a:pt x="1458" y="917"/>
                    <a:pt x="1458" y="917"/>
                  </a:cubicBezTo>
                  <a:cubicBezTo>
                    <a:pt x="1458" y="827"/>
                    <a:pt x="1410" y="787"/>
                    <a:pt x="1302" y="787"/>
                  </a:cubicBezTo>
                  <a:cubicBezTo>
                    <a:pt x="1206" y="787"/>
                    <a:pt x="1206" y="787"/>
                    <a:pt x="1206" y="787"/>
                  </a:cubicBezTo>
                  <a:cubicBezTo>
                    <a:pt x="1206" y="1143"/>
                    <a:pt x="1206" y="1143"/>
                    <a:pt x="1206" y="1143"/>
                  </a:cubicBezTo>
                  <a:lnTo>
                    <a:pt x="1287" y="1143"/>
                  </a:lnTo>
                  <a:close/>
                </a:path>
              </a:pathLst>
            </a:custGeom>
            <a:solidFill>
              <a:srgbClr val="0082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dirty="0"/>
          </a:p>
        </p:txBody>
      </p:sp>
    </p:spTree>
    <p:extLst>
      <p:ext uri="{BB962C8B-B14F-4D97-AF65-F5344CB8AC3E}">
        <p14:creationId xmlns:p14="http://schemas.microsoft.com/office/powerpoint/2010/main" val="137868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lit Offse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794698" y="6191163"/>
            <a:ext cx="937054" cy="457200"/>
          </a:xfrm>
        </p:spPr>
        <p:txBody>
          <a:bodyPr/>
          <a:lstStyle>
            <a:lvl1pPr>
              <a:defRPr>
                <a:solidFill>
                  <a:srgbClr val="454547"/>
                </a:solidFill>
              </a:defRPr>
            </a:lvl1pPr>
          </a:lstStyle>
          <a:p>
            <a:fld id="{1A1B08B3-031E-421C-B78A-79F5C29F28FC}" type="slidenum">
              <a:rPr lang="en-US" smtClean="0"/>
              <a:pPr/>
              <a:t>‹#›</a:t>
            </a:fld>
            <a:endParaRPr lang="en-US" dirty="0"/>
          </a:p>
        </p:txBody>
      </p:sp>
      <p:sp>
        <p:nvSpPr>
          <p:cNvPr id="6" name="Rectangle 5"/>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sz="half" idx="13"/>
          </p:nvPr>
        </p:nvSpPr>
        <p:spPr>
          <a:xfrm>
            <a:off x="4645152" y="914400"/>
            <a:ext cx="7086600" cy="5257800"/>
          </a:xfrm>
        </p:spPr>
        <p:txBody>
          <a:bodyPr anchor="t" anchorCtr="0"/>
          <a:lstStyle>
            <a:lvl1pPr>
              <a:defRPr>
                <a:solidFill>
                  <a:srgbClr val="454547"/>
                </a:solidFill>
              </a:defRPr>
            </a:lvl1pPr>
            <a:lvl2pPr>
              <a:defRPr>
                <a:solidFill>
                  <a:srgbClr val="454547"/>
                </a:solidFill>
              </a:defRPr>
            </a:lvl2pPr>
            <a:lvl3pPr>
              <a:defRPr>
                <a:solidFill>
                  <a:srgbClr val="454547"/>
                </a:solidFill>
              </a:defRPr>
            </a:lvl3pPr>
            <a:lvl4pPr>
              <a:defRPr>
                <a:solidFill>
                  <a:srgbClr val="454547"/>
                </a:solidFill>
              </a:defRPr>
            </a:lvl4pPr>
            <a:lvl5pPr>
              <a:defRPr>
                <a:solidFill>
                  <a:srgbClr val="45454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57200" y="508588"/>
            <a:ext cx="3657600" cy="1188720"/>
          </a:xfrm>
        </p:spPr>
        <p:txBody>
          <a:bodyPr>
            <a:normAutofit/>
          </a:bodyPr>
          <a:lstStyle>
            <a:lvl1pPr>
              <a:defRPr sz="2800"/>
            </a:lvl1pPr>
          </a:lstStyle>
          <a:p>
            <a:r>
              <a:rPr lang="en-US" dirty="0"/>
              <a:t>Click to edit Master title style</a:t>
            </a:r>
          </a:p>
        </p:txBody>
      </p:sp>
      <p:sp>
        <p:nvSpPr>
          <p:cNvPr id="14" name="Content Placeholder 2"/>
          <p:cNvSpPr>
            <a:spLocks noGrp="1"/>
          </p:cNvSpPr>
          <p:nvPr>
            <p:ph sz="half" idx="1"/>
          </p:nvPr>
        </p:nvSpPr>
        <p:spPr>
          <a:xfrm>
            <a:off x="457200" y="1828800"/>
            <a:ext cx="36576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4" hasCustomPrompt="1"/>
          </p:nvPr>
        </p:nvSpPr>
        <p:spPr>
          <a:xfrm>
            <a:off x="4645152" y="548640"/>
            <a:ext cx="7305548" cy="346797"/>
          </a:xfrm>
        </p:spPr>
        <p:txBody>
          <a:bodyPr/>
          <a:lstStyle>
            <a:lvl1pPr marL="0" indent="0">
              <a:buFontTx/>
              <a:buNone/>
              <a:defRPr>
                <a:latin typeface="+mn-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Label</a:t>
            </a:r>
          </a:p>
        </p:txBody>
      </p:sp>
      <p:pic>
        <p:nvPicPr>
          <p:cNvPr id="12" name="Picture 11"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248753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lit Offset - Blue">
    <p:spTree>
      <p:nvGrpSpPr>
        <p:cNvPr id="1" name=""/>
        <p:cNvGrpSpPr/>
        <p:nvPr/>
      </p:nvGrpSpPr>
      <p:grpSpPr>
        <a:xfrm>
          <a:off x="0" y="0"/>
          <a:ext cx="0" cy="0"/>
          <a:chOff x="0" y="0"/>
          <a:chExt cx="0" cy="0"/>
        </a:xfrm>
      </p:grpSpPr>
      <p:sp>
        <p:nvSpPr>
          <p:cNvPr id="15" name="Freeform 14"/>
          <p:cNvSpPr/>
          <p:nvPr userDrawn="1"/>
        </p:nvSpPr>
        <p:spPr>
          <a:xfrm>
            <a:off x="3076869" y="0"/>
            <a:ext cx="9115131" cy="6858000"/>
          </a:xfrm>
          <a:custGeom>
            <a:avLst/>
            <a:gdLst>
              <a:gd name="connsiteX0" fmla="*/ 1568283 w 9115131"/>
              <a:gd name="connsiteY0" fmla="*/ 0 h 6858000"/>
              <a:gd name="connsiteX1" fmla="*/ 9115131 w 9115131"/>
              <a:gd name="connsiteY1" fmla="*/ 0 h 6858000"/>
              <a:gd name="connsiteX2" fmla="*/ 9115131 w 9115131"/>
              <a:gd name="connsiteY2" fmla="*/ 6858000 h 6858000"/>
              <a:gd name="connsiteX3" fmla="*/ 1568283 w 9115131"/>
              <a:gd name="connsiteY3" fmla="*/ 6858000 h 6858000"/>
              <a:gd name="connsiteX4" fmla="*/ 0 w 9115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131" h="6858000">
                <a:moveTo>
                  <a:pt x="1568283" y="0"/>
                </a:moveTo>
                <a:lnTo>
                  <a:pt x="9115131" y="0"/>
                </a:lnTo>
                <a:lnTo>
                  <a:pt x="9115131" y="6858000"/>
                </a:lnTo>
                <a:lnTo>
                  <a:pt x="1568283" y="6858000"/>
                </a:lnTo>
                <a:lnTo>
                  <a:pt x="0" y="685800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0794698" y="6191163"/>
            <a:ext cx="937054" cy="457200"/>
          </a:xfrm>
        </p:spPr>
        <p:txBody>
          <a:bodyPr/>
          <a:lstStyle>
            <a:lvl1pPr>
              <a:defRPr>
                <a:solidFill>
                  <a:schemeClr val="bg1"/>
                </a:solidFill>
              </a:defRPr>
            </a:lvl1pPr>
          </a:lstStyle>
          <a:p>
            <a:fld id="{1A1B08B3-031E-421C-B78A-79F5C29F28FC}" type="slidenum">
              <a:rPr lang="en-US" smtClean="0"/>
              <a:pPr/>
              <a:t>‹#›</a:t>
            </a:fld>
            <a:endParaRPr lang="en-US" dirty="0"/>
          </a:p>
        </p:txBody>
      </p:sp>
      <p:sp>
        <p:nvSpPr>
          <p:cNvPr id="19" name="Freeform 18"/>
          <p:cNvSpPr/>
          <p:nvPr userDrawn="1"/>
        </p:nvSpPr>
        <p:spPr>
          <a:xfrm>
            <a:off x="3076869"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a:spLocks noGrp="1"/>
          </p:cNvSpPr>
          <p:nvPr>
            <p:ph sz="half" idx="13"/>
          </p:nvPr>
        </p:nvSpPr>
        <p:spPr>
          <a:xfrm>
            <a:off x="4645152" y="914400"/>
            <a:ext cx="7086600" cy="5257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itle 1"/>
          <p:cNvSpPr>
            <a:spLocks noGrp="1"/>
          </p:cNvSpPr>
          <p:nvPr>
            <p:ph type="title"/>
          </p:nvPr>
        </p:nvSpPr>
        <p:spPr>
          <a:xfrm>
            <a:off x="457200" y="508588"/>
            <a:ext cx="3657600" cy="1188720"/>
          </a:xfrm>
        </p:spPr>
        <p:txBody>
          <a:bodyPr>
            <a:normAutofit/>
          </a:bodyPr>
          <a:lstStyle>
            <a:lvl1pPr>
              <a:defRPr sz="2800"/>
            </a:lvl1pPr>
          </a:lstStyle>
          <a:p>
            <a:r>
              <a:rPr lang="en-US" dirty="0"/>
              <a:t>Click to edit Master title style</a:t>
            </a:r>
          </a:p>
        </p:txBody>
      </p:sp>
      <p:sp>
        <p:nvSpPr>
          <p:cNvPr id="27" name="Content Placeholder 2"/>
          <p:cNvSpPr>
            <a:spLocks noGrp="1"/>
          </p:cNvSpPr>
          <p:nvPr>
            <p:ph sz="half" idx="1"/>
          </p:nvPr>
        </p:nvSpPr>
        <p:spPr>
          <a:xfrm>
            <a:off x="457200" y="1828800"/>
            <a:ext cx="36576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7"/>
          <p:cNvSpPr>
            <a:spLocks noGrp="1"/>
          </p:cNvSpPr>
          <p:nvPr>
            <p:ph type="body" sz="quarter" idx="14" hasCustomPrompt="1"/>
          </p:nvPr>
        </p:nvSpPr>
        <p:spPr>
          <a:xfrm>
            <a:off x="4645152" y="548640"/>
            <a:ext cx="7305548" cy="346797"/>
          </a:xfrm>
        </p:spPr>
        <p:txBody>
          <a:bodyPr/>
          <a:lstStyle>
            <a:lvl1pPr marL="0" indent="0">
              <a:buFontTx/>
              <a:buNone/>
              <a:defRPr>
                <a:solidFill>
                  <a:schemeClr val="bg1"/>
                </a:solidFill>
                <a:latin typeface="+mn-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Label</a:t>
            </a:r>
          </a:p>
        </p:txBody>
      </p:sp>
      <p:pic>
        <p:nvPicPr>
          <p:cNvPr id="13" name="Picture 12"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250680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lit Offset - Gray">
    <p:spTree>
      <p:nvGrpSpPr>
        <p:cNvPr id="1" name=""/>
        <p:cNvGrpSpPr/>
        <p:nvPr/>
      </p:nvGrpSpPr>
      <p:grpSpPr>
        <a:xfrm>
          <a:off x="0" y="0"/>
          <a:ext cx="0" cy="0"/>
          <a:chOff x="0" y="0"/>
          <a:chExt cx="0" cy="0"/>
        </a:xfrm>
      </p:grpSpPr>
      <p:sp>
        <p:nvSpPr>
          <p:cNvPr id="15" name="Freeform 14"/>
          <p:cNvSpPr/>
          <p:nvPr userDrawn="1"/>
        </p:nvSpPr>
        <p:spPr>
          <a:xfrm>
            <a:off x="3076869" y="0"/>
            <a:ext cx="9115131" cy="6858000"/>
          </a:xfrm>
          <a:custGeom>
            <a:avLst/>
            <a:gdLst>
              <a:gd name="connsiteX0" fmla="*/ 1568283 w 9115131"/>
              <a:gd name="connsiteY0" fmla="*/ 0 h 6858000"/>
              <a:gd name="connsiteX1" fmla="*/ 9115131 w 9115131"/>
              <a:gd name="connsiteY1" fmla="*/ 0 h 6858000"/>
              <a:gd name="connsiteX2" fmla="*/ 9115131 w 9115131"/>
              <a:gd name="connsiteY2" fmla="*/ 6858000 h 6858000"/>
              <a:gd name="connsiteX3" fmla="*/ 1568283 w 9115131"/>
              <a:gd name="connsiteY3" fmla="*/ 6858000 h 6858000"/>
              <a:gd name="connsiteX4" fmla="*/ 0 w 9115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131" h="6858000">
                <a:moveTo>
                  <a:pt x="1568283" y="0"/>
                </a:moveTo>
                <a:lnTo>
                  <a:pt x="9115131" y="0"/>
                </a:lnTo>
                <a:lnTo>
                  <a:pt x="9115131" y="6858000"/>
                </a:lnTo>
                <a:lnTo>
                  <a:pt x="1568283"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8588"/>
            <a:ext cx="3657600" cy="1188720"/>
          </a:xfrm>
        </p:spPr>
        <p:txBody>
          <a:bodyPr>
            <a:normAutofit/>
          </a:bodyPr>
          <a:lstStyle>
            <a:lvl1pPr>
              <a:defRPr sz="2800"/>
            </a:lvl1pPr>
          </a:lstStyle>
          <a:p>
            <a:r>
              <a:rPr lang="en-US" dirty="0"/>
              <a:t>Click to edit Master title style</a:t>
            </a:r>
          </a:p>
        </p:txBody>
      </p:sp>
      <p:sp>
        <p:nvSpPr>
          <p:cNvPr id="5" name="Slide Number Placeholder 4"/>
          <p:cNvSpPr>
            <a:spLocks noGrp="1"/>
          </p:cNvSpPr>
          <p:nvPr>
            <p:ph type="sldNum" sz="quarter" idx="12"/>
          </p:nvPr>
        </p:nvSpPr>
        <p:spPr>
          <a:xfrm>
            <a:off x="10794698" y="6191163"/>
            <a:ext cx="937054" cy="457200"/>
          </a:xfrm>
        </p:spPr>
        <p:txBody>
          <a:bodyPr/>
          <a:lstStyle>
            <a:lvl1pPr>
              <a:defRPr>
                <a:solidFill>
                  <a:srgbClr val="454547"/>
                </a:solidFill>
              </a:defRPr>
            </a:lvl1pPr>
          </a:lstStyle>
          <a:p>
            <a:fld id="{1A1B08B3-031E-421C-B78A-79F5C29F28FC}" type="slidenum">
              <a:rPr lang="en-US" smtClean="0"/>
              <a:pPr/>
              <a:t>‹#›</a:t>
            </a:fld>
            <a:endParaRPr lang="en-US" dirty="0"/>
          </a:p>
        </p:txBody>
      </p:sp>
      <p:sp>
        <p:nvSpPr>
          <p:cNvPr id="6" name="Rectangle 5"/>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457200" y="1828800"/>
            <a:ext cx="3657600"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reeform 18"/>
          <p:cNvSpPr/>
          <p:nvPr userDrawn="1"/>
        </p:nvSpPr>
        <p:spPr>
          <a:xfrm>
            <a:off x="3076869"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sz="half" idx="13"/>
          </p:nvPr>
        </p:nvSpPr>
        <p:spPr>
          <a:xfrm>
            <a:off x="4645152" y="914400"/>
            <a:ext cx="7086600" cy="5257800"/>
          </a:xfrm>
        </p:spPr>
        <p:txBody>
          <a:bodyPr/>
          <a:lstStyle>
            <a:lvl1pPr>
              <a:defRPr>
                <a:solidFill>
                  <a:srgbClr val="454547"/>
                </a:solidFill>
              </a:defRPr>
            </a:lvl1pPr>
            <a:lvl2pPr>
              <a:defRPr>
                <a:solidFill>
                  <a:srgbClr val="454547"/>
                </a:solidFill>
              </a:defRPr>
            </a:lvl2pPr>
            <a:lvl3pPr>
              <a:defRPr>
                <a:solidFill>
                  <a:srgbClr val="454547"/>
                </a:solidFill>
              </a:defRPr>
            </a:lvl3pPr>
            <a:lvl4pPr>
              <a:defRPr>
                <a:solidFill>
                  <a:srgbClr val="454547"/>
                </a:solidFill>
              </a:defRPr>
            </a:lvl4pPr>
            <a:lvl5pPr>
              <a:defRPr>
                <a:solidFill>
                  <a:srgbClr val="454547"/>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14" hasCustomPrompt="1"/>
          </p:nvPr>
        </p:nvSpPr>
        <p:spPr>
          <a:xfrm>
            <a:off x="4645152" y="548640"/>
            <a:ext cx="7305548" cy="346797"/>
          </a:xfrm>
        </p:spPr>
        <p:txBody>
          <a:bodyPr/>
          <a:lstStyle>
            <a:lvl1pPr marL="0" indent="0">
              <a:buFontTx/>
              <a:buNone/>
              <a:defRPr>
                <a:solidFill>
                  <a:srgbClr val="454547"/>
                </a:solidFill>
                <a:latin typeface="+mn-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dirty="0"/>
              <a:t>Label</a:t>
            </a:r>
          </a:p>
        </p:txBody>
      </p:sp>
      <p:pic>
        <p:nvPicPr>
          <p:cNvPr id="13" name="Picture 12"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7142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A1B08B3-031E-421C-B78A-79F5C29F28FC}" type="slidenum">
              <a:rPr lang="en-US" smtClean="0"/>
              <a:pPr/>
              <a:t>‹#›</a:t>
            </a:fld>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00200"/>
            <a:ext cx="11274552" cy="3657600"/>
          </a:xfrm>
          <a:prstGeom prst="rect">
            <a:avLst/>
          </a:prstGeom>
        </p:spPr>
      </p:pic>
      <p:sp>
        <p:nvSpPr>
          <p:cNvPr id="7" name="Rectangle 6"/>
          <p:cNvSpPr/>
          <p:nvPr userDrawn="1"/>
        </p:nvSpPr>
        <p:spPr>
          <a:xfrm>
            <a:off x="0" y="1600200"/>
            <a:ext cx="11274552" cy="3657600"/>
          </a:xfrm>
          <a:prstGeom prst="rect">
            <a:avLst/>
          </a:prstGeom>
          <a:gradFill>
            <a:gsLst>
              <a:gs pos="0">
                <a:srgbClr val="0083CA">
                  <a:alpha val="70000"/>
                </a:srgbClr>
              </a:gs>
              <a:gs pos="100000">
                <a:srgbClr val="349BD4">
                  <a:alpha val="70000"/>
                </a:srgbClr>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4"/>
          <p:cNvSpPr>
            <a:spLocks noGrp="1"/>
          </p:cNvSpPr>
          <p:nvPr>
            <p:ph type="title"/>
          </p:nvPr>
        </p:nvSpPr>
        <p:spPr>
          <a:xfrm>
            <a:off x="457200" y="1920240"/>
            <a:ext cx="6515100" cy="1687956"/>
          </a:xfrm>
        </p:spPr>
        <p:txBody>
          <a:bodyPr>
            <a:noAutofit/>
          </a:bodyPr>
          <a:lstStyle/>
          <a:p>
            <a:endParaRPr lang="en-US" dirty="0">
              <a:solidFill>
                <a:schemeClr val="bg1"/>
              </a:solidFill>
            </a:endParaRPr>
          </a:p>
        </p:txBody>
      </p:sp>
      <p:sp>
        <p:nvSpPr>
          <p:cNvPr id="9" name="Content Placeholder 15"/>
          <p:cNvSpPr>
            <a:spLocks noGrp="1"/>
          </p:cNvSpPr>
          <p:nvPr>
            <p:ph idx="1"/>
          </p:nvPr>
        </p:nvSpPr>
        <p:spPr>
          <a:xfrm>
            <a:off x="457200" y="3749040"/>
            <a:ext cx="6515100" cy="1367916"/>
          </a:xfrm>
        </p:spPr>
        <p:txBody>
          <a:bodyPr/>
          <a:lstStyle/>
          <a:p>
            <a:pPr marL="0" indent="0">
              <a:buNone/>
            </a:pPr>
            <a:endParaRPr lang="en-US" dirty="0">
              <a:solidFill>
                <a:schemeClr val="bg1"/>
              </a:solidFill>
            </a:endParaRPr>
          </a:p>
        </p:txBody>
      </p:sp>
    </p:spTree>
    <p:extLst>
      <p:ext uri="{BB962C8B-B14F-4D97-AF65-F5344CB8AC3E}">
        <p14:creationId xmlns:p14="http://schemas.microsoft.com/office/powerpoint/2010/main" val="195526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A1B08B3-031E-421C-B78A-79F5C29F28FC}" type="slidenum">
              <a:rPr lang="en-US" smtClean="0"/>
              <a:pPr/>
              <a:t>‹#›</a:t>
            </a:fld>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00200"/>
            <a:ext cx="11274552" cy="3657600"/>
          </a:xfrm>
          <a:prstGeom prst="rect">
            <a:avLst/>
          </a:prstGeom>
        </p:spPr>
      </p:pic>
      <p:sp>
        <p:nvSpPr>
          <p:cNvPr id="7" name="Rectangle 6"/>
          <p:cNvSpPr/>
          <p:nvPr userDrawn="1"/>
        </p:nvSpPr>
        <p:spPr>
          <a:xfrm>
            <a:off x="0" y="1600200"/>
            <a:ext cx="11274552" cy="3657600"/>
          </a:xfrm>
          <a:prstGeom prst="rect">
            <a:avLst/>
          </a:prstGeom>
          <a:gradFill>
            <a:gsLst>
              <a:gs pos="0">
                <a:srgbClr val="0083CA">
                  <a:alpha val="70000"/>
                </a:srgbClr>
              </a:gs>
              <a:gs pos="100000">
                <a:srgbClr val="349BD4">
                  <a:alpha val="70000"/>
                </a:srgbClr>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4"/>
          <p:cNvSpPr>
            <a:spLocks noGrp="1"/>
          </p:cNvSpPr>
          <p:nvPr>
            <p:ph type="title"/>
          </p:nvPr>
        </p:nvSpPr>
        <p:spPr>
          <a:xfrm>
            <a:off x="457200" y="1920240"/>
            <a:ext cx="6515100" cy="1687956"/>
          </a:xfrm>
        </p:spPr>
        <p:txBody>
          <a:bodyPr>
            <a:noAutofit/>
          </a:bodyPr>
          <a:lstStyle/>
          <a:p>
            <a:endParaRPr lang="en-US" dirty="0">
              <a:solidFill>
                <a:schemeClr val="bg1"/>
              </a:solidFill>
            </a:endParaRPr>
          </a:p>
        </p:txBody>
      </p:sp>
      <p:sp>
        <p:nvSpPr>
          <p:cNvPr id="9" name="Content Placeholder 15"/>
          <p:cNvSpPr>
            <a:spLocks noGrp="1"/>
          </p:cNvSpPr>
          <p:nvPr>
            <p:ph idx="1"/>
          </p:nvPr>
        </p:nvSpPr>
        <p:spPr>
          <a:xfrm>
            <a:off x="457200" y="3749040"/>
            <a:ext cx="6515100" cy="1367916"/>
          </a:xfrm>
        </p:spPr>
        <p:txBody>
          <a:bodyPr/>
          <a:lstStyle/>
          <a:p>
            <a:pPr marL="0" indent="0">
              <a:buNone/>
            </a:pPr>
            <a:endParaRPr lang="en-US" dirty="0">
              <a:solidFill>
                <a:schemeClr val="bg1"/>
              </a:solidFill>
            </a:endParaRPr>
          </a:p>
        </p:txBody>
      </p:sp>
    </p:spTree>
    <p:extLst>
      <p:ext uri="{BB962C8B-B14F-4D97-AF65-F5344CB8AC3E}">
        <p14:creationId xmlns:p14="http://schemas.microsoft.com/office/powerpoint/2010/main" val="203809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v2">
    <p:spTree>
      <p:nvGrpSpPr>
        <p:cNvPr id="1" name=""/>
        <p:cNvGrpSpPr/>
        <p:nvPr/>
      </p:nvGrpSpPr>
      <p:grpSpPr>
        <a:xfrm>
          <a:off x="0" y="0"/>
          <a:ext cx="0" cy="0"/>
          <a:chOff x="0" y="0"/>
          <a:chExt cx="0" cy="0"/>
        </a:xfrm>
      </p:grpSpPr>
      <p:sp>
        <p:nvSpPr>
          <p:cNvPr id="2" name="Title 1"/>
          <p:cNvSpPr>
            <a:spLocks noGrp="1"/>
          </p:cNvSpPr>
          <p:nvPr>
            <p:ph type="title"/>
          </p:nvPr>
        </p:nvSpPr>
        <p:spPr>
          <a:xfrm>
            <a:off x="457200" y="508588"/>
            <a:ext cx="11274552" cy="1188720"/>
          </a:xfrm>
        </p:spPr>
        <p:txBody>
          <a:bodyPr>
            <a:normAutofit/>
          </a:bodyPr>
          <a:lstStyle>
            <a:lvl1pPr>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1A1B08B3-031E-421C-B78A-79F5C29F28FC}" type="slidenum">
              <a:rPr lang="en-US" smtClean="0"/>
              <a:t>‹#›</a:t>
            </a:fld>
            <a:endParaRPr lang="en-US"/>
          </a:p>
        </p:txBody>
      </p:sp>
      <p:sp>
        <p:nvSpPr>
          <p:cNvPr id="6" name="Rectangle 5"/>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1531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 Only v2">
    <p:spTree>
      <p:nvGrpSpPr>
        <p:cNvPr id="1" name=""/>
        <p:cNvGrpSpPr/>
        <p:nvPr/>
      </p:nvGrpSpPr>
      <p:grpSpPr>
        <a:xfrm>
          <a:off x="0" y="0"/>
          <a:ext cx="0" cy="0"/>
          <a:chOff x="0" y="0"/>
          <a:chExt cx="0" cy="0"/>
        </a:xfrm>
      </p:grpSpPr>
      <p:sp>
        <p:nvSpPr>
          <p:cNvPr id="6" name="Title 1"/>
          <p:cNvSpPr>
            <a:spLocks noGrp="1"/>
          </p:cNvSpPr>
          <p:nvPr>
            <p:ph type="title"/>
          </p:nvPr>
        </p:nvSpPr>
        <p:spPr>
          <a:xfrm>
            <a:off x="457200" y="508588"/>
            <a:ext cx="11274552" cy="1188720"/>
          </a:xfrm>
        </p:spPr>
        <p:txBody>
          <a:bodyPr>
            <a:normAutofit/>
          </a:bodyPr>
          <a:lstStyle>
            <a:lvl1pPr>
              <a:defRPr sz="4000"/>
            </a:lvl1pPr>
          </a:lstStyle>
          <a:p>
            <a:r>
              <a:rPr lang="en-US" dirty="0"/>
              <a:t>Click to edit Master title style</a:t>
            </a:r>
          </a:p>
        </p:txBody>
      </p:sp>
      <p:sp>
        <p:nvSpPr>
          <p:cNvPr id="9" name="Slide Number Placeholder 4"/>
          <p:cNvSpPr>
            <a:spLocks noGrp="1"/>
          </p:cNvSpPr>
          <p:nvPr>
            <p:ph type="sldNum" sz="quarter" idx="12"/>
          </p:nvPr>
        </p:nvSpPr>
        <p:spPr>
          <a:xfrm>
            <a:off x="10794698" y="6191163"/>
            <a:ext cx="937054" cy="457200"/>
          </a:xfrm>
        </p:spPr>
        <p:txBody>
          <a:bodyPr/>
          <a:lstStyle/>
          <a:p>
            <a:fld id="{1A1B08B3-031E-421C-B78A-79F5C29F28FC}" type="slidenum">
              <a:rPr lang="en-US" smtClean="0"/>
              <a:t>‹#›</a:t>
            </a:fld>
            <a:endParaRPr lang="en-US"/>
          </a:p>
        </p:txBody>
      </p:sp>
      <p:sp>
        <p:nvSpPr>
          <p:cNvPr id="10" name="Rectangle 9"/>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6"/>
          <p:cNvSpPr>
            <a:spLocks noGrp="1"/>
          </p:cNvSpPr>
          <p:nvPr>
            <p:ph type="body" sz="quarter" idx="14" hasCustomPrompt="1"/>
          </p:nvPr>
        </p:nvSpPr>
        <p:spPr>
          <a:xfrm>
            <a:off x="457200" y="1750648"/>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pic>
        <p:nvPicPr>
          <p:cNvPr id="11" name="Picture 10"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310811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Clean">
    <p:spTree>
      <p:nvGrpSpPr>
        <p:cNvPr id="1" name=""/>
        <p:cNvGrpSpPr/>
        <p:nvPr/>
      </p:nvGrpSpPr>
      <p:grpSpPr>
        <a:xfrm>
          <a:off x="0" y="0"/>
          <a:ext cx="0" cy="0"/>
          <a:chOff x="0" y="0"/>
          <a:chExt cx="0" cy="0"/>
        </a:xfrm>
      </p:grpSpPr>
      <p:sp>
        <p:nvSpPr>
          <p:cNvPr id="2" name="Title 1"/>
          <p:cNvSpPr>
            <a:spLocks noGrp="1"/>
          </p:cNvSpPr>
          <p:nvPr>
            <p:ph type="title"/>
          </p:nvPr>
        </p:nvSpPr>
        <p:spPr>
          <a:xfrm>
            <a:off x="457200" y="501447"/>
            <a:ext cx="11274552" cy="118872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828800"/>
            <a:ext cx="11274552" cy="4343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dirty="0"/>
          </a:p>
        </p:txBody>
      </p:sp>
    </p:spTree>
    <p:extLst>
      <p:ext uri="{BB962C8B-B14F-4D97-AF65-F5344CB8AC3E}">
        <p14:creationId xmlns:p14="http://schemas.microsoft.com/office/powerpoint/2010/main" val="129331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B08B3-031E-421C-B78A-79F5C29F28FC}" type="slidenum">
              <a:rPr lang="en-US" smtClean="0"/>
              <a:t>‹#›</a:t>
            </a:fld>
            <a:endParaRPr lang="en-US"/>
          </a:p>
        </p:txBody>
      </p:sp>
    </p:spTree>
    <p:extLst>
      <p:ext uri="{BB962C8B-B14F-4D97-AF65-F5344CB8AC3E}">
        <p14:creationId xmlns:p14="http://schemas.microsoft.com/office/powerpoint/2010/main" val="33907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ig Numbers - Tw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dirty="0"/>
          </a:p>
        </p:txBody>
      </p:sp>
      <p:sp>
        <p:nvSpPr>
          <p:cNvPr id="14" name="Text Placeholder 13"/>
          <p:cNvSpPr>
            <a:spLocks noGrp="1"/>
          </p:cNvSpPr>
          <p:nvPr>
            <p:ph type="body" sz="quarter" idx="14" hasCustomPrompt="1"/>
          </p:nvPr>
        </p:nvSpPr>
        <p:spPr>
          <a:xfrm>
            <a:off x="3355848" y="2698431"/>
            <a:ext cx="2286000" cy="2286000"/>
          </a:xfrm>
          <a:prstGeom prst="ellipse">
            <a:avLst/>
          </a:prstGeom>
          <a:gradFill>
            <a:gsLst>
              <a:gs pos="100000">
                <a:srgbClr val="0083CA"/>
              </a:gs>
              <a:gs pos="0">
                <a:srgbClr val="349BD4"/>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16" name="Text Placeholder 15"/>
          <p:cNvSpPr>
            <a:spLocks noGrp="1"/>
          </p:cNvSpPr>
          <p:nvPr>
            <p:ph type="body" sz="quarter" idx="15"/>
          </p:nvPr>
        </p:nvSpPr>
        <p:spPr>
          <a:xfrm>
            <a:off x="2898648" y="5257800"/>
            <a:ext cx="3200400" cy="84645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13"/>
          <p:cNvSpPr>
            <a:spLocks noGrp="1"/>
          </p:cNvSpPr>
          <p:nvPr>
            <p:ph type="body" sz="quarter" idx="16" hasCustomPrompt="1"/>
          </p:nvPr>
        </p:nvSpPr>
        <p:spPr>
          <a:xfrm>
            <a:off x="6556248" y="2698431"/>
            <a:ext cx="2286000" cy="2286000"/>
          </a:xfrm>
          <a:prstGeom prst="ellipse">
            <a:avLst/>
          </a:prstGeom>
          <a:gradFill>
            <a:gsLst>
              <a:gs pos="100000">
                <a:srgbClr val="FFDA38"/>
              </a:gs>
              <a:gs pos="0">
                <a:srgbClr val="FFE160"/>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13" name="Text Placeholder 15"/>
          <p:cNvSpPr>
            <a:spLocks noGrp="1"/>
          </p:cNvSpPr>
          <p:nvPr>
            <p:ph type="body" sz="quarter" idx="17"/>
          </p:nvPr>
        </p:nvSpPr>
        <p:spPr>
          <a:xfrm>
            <a:off x="6099048" y="5257800"/>
            <a:ext cx="3200400" cy="84645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7"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p:cNvSpPr>
            <a:spLocks noGrp="1"/>
          </p:cNvSpPr>
          <p:nvPr>
            <p:ph type="body" sz="quarter" idx="13" hasCustomPrompt="1"/>
          </p:nvPr>
        </p:nvSpPr>
        <p:spPr>
          <a:xfrm>
            <a:off x="457200" y="1279184"/>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sp>
        <p:nvSpPr>
          <p:cNvPr id="18" name="Title"/>
          <p:cNvSpPr>
            <a:spLocks noGrp="1"/>
          </p:cNvSpPr>
          <p:nvPr>
            <p:ph type="title"/>
          </p:nvPr>
        </p:nvSpPr>
        <p:spPr>
          <a:xfrm>
            <a:off x="457200" y="509564"/>
            <a:ext cx="11274552" cy="632460"/>
          </a:xfrm>
        </p:spPr>
        <p:txBody>
          <a:bodyPr>
            <a:normAutofit/>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33854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Shield - Blue">
    <p:bg>
      <p:bgPr>
        <a:solidFill>
          <a:srgbClr val="0083CA"/>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dirty="0"/>
          </a:p>
        </p:txBody>
      </p:sp>
      <p:grpSp>
        <p:nvGrpSpPr>
          <p:cNvPr id="13" name="Group 12"/>
          <p:cNvGrpSpPr>
            <a:grpSpLocks noChangeAspect="1"/>
          </p:cNvGrpSpPr>
          <p:nvPr userDrawn="1"/>
        </p:nvGrpSpPr>
        <p:grpSpPr>
          <a:xfrm>
            <a:off x="4154486" y="1730376"/>
            <a:ext cx="3886200" cy="3404226"/>
            <a:chOff x="14216063" y="-1815675"/>
            <a:chExt cx="8262937" cy="7238152"/>
          </a:xfrm>
        </p:grpSpPr>
        <p:sp>
          <p:nvSpPr>
            <p:cNvPr id="14" name="Freeform 5"/>
            <p:cNvSpPr>
              <a:spLocks/>
            </p:cNvSpPr>
            <p:nvPr userDrawn="1"/>
          </p:nvSpPr>
          <p:spPr bwMode="auto">
            <a:xfrm>
              <a:off x="16849326" y="-556616"/>
              <a:ext cx="5629674" cy="5979093"/>
            </a:xfrm>
            <a:custGeom>
              <a:avLst/>
              <a:gdLst>
                <a:gd name="T0" fmla="*/ 10252 w 12712"/>
                <a:gd name="T1" fmla="*/ 0 h 13501"/>
                <a:gd name="T2" fmla="*/ 0 w 12712"/>
                <a:gd name="T3" fmla="*/ 0 h 13501"/>
                <a:gd name="T4" fmla="*/ 1230 w 12712"/>
                <a:gd name="T5" fmla="*/ 2132 h 13501"/>
                <a:gd name="T6" fmla="*/ 9021 w 12712"/>
                <a:gd name="T7" fmla="*/ 2132 h 13501"/>
                <a:gd name="T8" fmla="*/ 2460 w 12712"/>
                <a:gd name="T9" fmla="*/ 13501 h 13501"/>
                <a:gd name="T10" fmla="*/ 4921 w 12712"/>
                <a:gd name="T11" fmla="*/ 13501 h 13501"/>
                <a:gd name="T12" fmla="*/ 11481 w 12712"/>
                <a:gd name="T13" fmla="*/ 2132 h 13501"/>
                <a:gd name="T14" fmla="*/ 12712 w 12712"/>
                <a:gd name="T15" fmla="*/ 0 h 13501"/>
                <a:gd name="T16" fmla="*/ 12712 w 12712"/>
                <a:gd name="T17" fmla="*/ 0 h 13501"/>
                <a:gd name="T18" fmla="*/ 10252 w 12712"/>
                <a:gd name="T19" fmla="*/ 0 h 1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12" h="13501">
                  <a:moveTo>
                    <a:pt x="10252" y="0"/>
                  </a:moveTo>
                  <a:lnTo>
                    <a:pt x="0" y="0"/>
                  </a:lnTo>
                  <a:lnTo>
                    <a:pt x="1230" y="2132"/>
                  </a:lnTo>
                  <a:lnTo>
                    <a:pt x="9021" y="2132"/>
                  </a:lnTo>
                  <a:lnTo>
                    <a:pt x="2460" y="13501"/>
                  </a:lnTo>
                  <a:lnTo>
                    <a:pt x="4921" y="13501"/>
                  </a:lnTo>
                  <a:lnTo>
                    <a:pt x="11481" y="2132"/>
                  </a:lnTo>
                  <a:lnTo>
                    <a:pt x="12712" y="0"/>
                  </a:lnTo>
                  <a:lnTo>
                    <a:pt x="12712" y="0"/>
                  </a:lnTo>
                  <a:lnTo>
                    <a:pt x="10252"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a:off x="16849326" y="-556616"/>
              <a:ext cx="1076600" cy="944184"/>
            </a:xfrm>
            <a:custGeom>
              <a:avLst/>
              <a:gdLst>
                <a:gd name="T0" fmla="*/ 2431 w 2431"/>
                <a:gd name="T1" fmla="*/ 2132 h 2132"/>
                <a:gd name="T2" fmla="*/ 300 w 2431"/>
                <a:gd name="T3" fmla="*/ 0 h 2132"/>
                <a:gd name="T4" fmla="*/ 0 w 2431"/>
                <a:gd name="T5" fmla="*/ 0 h 2132"/>
                <a:gd name="T6" fmla="*/ 1230 w 2431"/>
                <a:gd name="T7" fmla="*/ 2132 h 2132"/>
                <a:gd name="T8" fmla="*/ 2431 w 2431"/>
                <a:gd name="T9" fmla="*/ 2132 h 2132"/>
              </a:gdLst>
              <a:ahLst/>
              <a:cxnLst>
                <a:cxn ang="0">
                  <a:pos x="T0" y="T1"/>
                </a:cxn>
                <a:cxn ang="0">
                  <a:pos x="T2" y="T3"/>
                </a:cxn>
                <a:cxn ang="0">
                  <a:pos x="T4" y="T5"/>
                </a:cxn>
                <a:cxn ang="0">
                  <a:pos x="T6" y="T7"/>
                </a:cxn>
                <a:cxn ang="0">
                  <a:pos x="T8" y="T9"/>
                </a:cxn>
              </a:cxnLst>
              <a:rect l="0" t="0" r="r" b="b"/>
              <a:pathLst>
                <a:path w="2431" h="2132">
                  <a:moveTo>
                    <a:pt x="2431" y="2132"/>
                  </a:moveTo>
                  <a:lnTo>
                    <a:pt x="300" y="0"/>
                  </a:lnTo>
                  <a:lnTo>
                    <a:pt x="0" y="0"/>
                  </a:lnTo>
                  <a:lnTo>
                    <a:pt x="1230" y="2132"/>
                  </a:lnTo>
                  <a:lnTo>
                    <a:pt x="2431" y="2132"/>
                  </a:lnTo>
                  <a:close/>
                </a:path>
              </a:pathLst>
            </a:custGeom>
            <a:solidFill>
              <a:srgbClr val="D1D2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noChangeAspect="1"/>
            </p:cNvSpPr>
            <p:nvPr userDrawn="1"/>
          </p:nvSpPr>
          <p:spPr bwMode="auto">
            <a:xfrm>
              <a:off x="14216063" y="-1658459"/>
              <a:ext cx="6265182" cy="6923719"/>
            </a:xfrm>
            <a:custGeom>
              <a:avLst/>
              <a:gdLst>
                <a:gd name="T0" fmla="*/ 0 w 14147"/>
                <a:gd name="T1" fmla="*/ 2132 h 15634"/>
                <a:gd name="T2" fmla="*/ 7791 w 14147"/>
                <a:gd name="T3" fmla="*/ 15634 h 15634"/>
                <a:gd name="T4" fmla="*/ 7792 w 14147"/>
                <a:gd name="T5" fmla="*/ 15633 h 15634"/>
                <a:gd name="T6" fmla="*/ 14147 w 14147"/>
                <a:gd name="T7" fmla="*/ 4620 h 15634"/>
                <a:gd name="T8" fmla="*/ 11687 w 14147"/>
                <a:gd name="T9" fmla="*/ 4620 h 15634"/>
                <a:gd name="T10" fmla="*/ 7792 w 14147"/>
                <a:gd name="T11" fmla="*/ 11370 h 15634"/>
                <a:gd name="T12" fmla="*/ 1230 w 14147"/>
                <a:gd name="T13" fmla="*/ 0 h 15634"/>
                <a:gd name="T14" fmla="*/ 0 w 14147"/>
                <a:gd name="T15" fmla="*/ 2132 h 156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47" h="15634">
                  <a:moveTo>
                    <a:pt x="0" y="2132"/>
                  </a:moveTo>
                  <a:lnTo>
                    <a:pt x="7791" y="15634"/>
                  </a:lnTo>
                  <a:lnTo>
                    <a:pt x="7792" y="15633"/>
                  </a:lnTo>
                  <a:lnTo>
                    <a:pt x="14147" y="4620"/>
                  </a:lnTo>
                  <a:lnTo>
                    <a:pt x="11687" y="4620"/>
                  </a:lnTo>
                  <a:lnTo>
                    <a:pt x="7792" y="11370"/>
                  </a:lnTo>
                  <a:lnTo>
                    <a:pt x="1230" y="0"/>
                  </a:lnTo>
                  <a:lnTo>
                    <a:pt x="0" y="213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userDrawn="1"/>
          </p:nvSpPr>
          <p:spPr bwMode="auto">
            <a:xfrm>
              <a:off x="19125642" y="387568"/>
              <a:ext cx="1355604" cy="460577"/>
            </a:xfrm>
            <a:custGeom>
              <a:avLst/>
              <a:gdLst>
                <a:gd name="T0" fmla="*/ 0 w 3061"/>
                <a:gd name="T1" fmla="*/ 1040 h 1040"/>
                <a:gd name="T2" fmla="*/ 2911 w 3061"/>
                <a:gd name="T3" fmla="*/ 260 h 1040"/>
                <a:gd name="T4" fmla="*/ 3061 w 3061"/>
                <a:gd name="T5" fmla="*/ 0 h 1040"/>
                <a:gd name="T6" fmla="*/ 601 w 3061"/>
                <a:gd name="T7" fmla="*/ 0 h 1040"/>
                <a:gd name="T8" fmla="*/ 0 w 3061"/>
                <a:gd name="T9" fmla="*/ 1040 h 1040"/>
              </a:gdLst>
              <a:ahLst/>
              <a:cxnLst>
                <a:cxn ang="0">
                  <a:pos x="T0" y="T1"/>
                </a:cxn>
                <a:cxn ang="0">
                  <a:pos x="T2" y="T3"/>
                </a:cxn>
                <a:cxn ang="0">
                  <a:pos x="T4" y="T5"/>
                </a:cxn>
                <a:cxn ang="0">
                  <a:pos x="T6" y="T7"/>
                </a:cxn>
                <a:cxn ang="0">
                  <a:pos x="T8" y="T9"/>
                </a:cxn>
              </a:cxnLst>
              <a:rect l="0" t="0" r="r" b="b"/>
              <a:pathLst>
                <a:path w="3061" h="1040">
                  <a:moveTo>
                    <a:pt x="0" y="1040"/>
                  </a:moveTo>
                  <a:lnTo>
                    <a:pt x="2911" y="260"/>
                  </a:lnTo>
                  <a:lnTo>
                    <a:pt x="3061" y="0"/>
                  </a:lnTo>
                  <a:lnTo>
                    <a:pt x="601" y="0"/>
                  </a:lnTo>
                  <a:lnTo>
                    <a:pt x="0" y="1040"/>
                  </a:lnTo>
                  <a:close/>
                </a:path>
              </a:pathLst>
            </a:custGeom>
            <a:solidFill>
              <a:srgbClr val="D1D2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userDrawn="1"/>
          </p:nvSpPr>
          <p:spPr bwMode="auto">
            <a:xfrm>
              <a:off x="15033588" y="-1815675"/>
              <a:ext cx="7445412" cy="4877692"/>
            </a:xfrm>
            <a:custGeom>
              <a:avLst/>
              <a:gdLst>
                <a:gd name="T0" fmla="*/ 0 w 16812"/>
                <a:gd name="T1" fmla="*/ 0 h 11014"/>
                <a:gd name="T2" fmla="*/ 6356 w 16812"/>
                <a:gd name="T3" fmla="*/ 11014 h 11014"/>
                <a:gd name="T4" fmla="*/ 7586 w 16812"/>
                <a:gd name="T5" fmla="*/ 8883 h 11014"/>
                <a:gd name="T6" fmla="*/ 3690 w 16812"/>
                <a:gd name="T7" fmla="*/ 2132 h 11014"/>
                <a:gd name="T8" fmla="*/ 16812 w 16812"/>
                <a:gd name="T9" fmla="*/ 2132 h 11014"/>
                <a:gd name="T10" fmla="*/ 15581 w 16812"/>
                <a:gd name="T11" fmla="*/ 0 h 11014"/>
                <a:gd name="T12" fmla="*/ 0 w 16812"/>
                <a:gd name="T13" fmla="*/ 0 h 11014"/>
              </a:gdLst>
              <a:ahLst/>
              <a:cxnLst>
                <a:cxn ang="0">
                  <a:pos x="T0" y="T1"/>
                </a:cxn>
                <a:cxn ang="0">
                  <a:pos x="T2" y="T3"/>
                </a:cxn>
                <a:cxn ang="0">
                  <a:pos x="T4" y="T5"/>
                </a:cxn>
                <a:cxn ang="0">
                  <a:pos x="T6" y="T7"/>
                </a:cxn>
                <a:cxn ang="0">
                  <a:pos x="T8" y="T9"/>
                </a:cxn>
                <a:cxn ang="0">
                  <a:pos x="T10" y="T11"/>
                </a:cxn>
                <a:cxn ang="0">
                  <a:pos x="T12" y="T13"/>
                </a:cxn>
              </a:cxnLst>
              <a:rect l="0" t="0" r="r" b="b"/>
              <a:pathLst>
                <a:path w="16812" h="11014">
                  <a:moveTo>
                    <a:pt x="0" y="0"/>
                  </a:moveTo>
                  <a:lnTo>
                    <a:pt x="6356" y="11014"/>
                  </a:lnTo>
                  <a:lnTo>
                    <a:pt x="7586" y="8883"/>
                  </a:lnTo>
                  <a:lnTo>
                    <a:pt x="3690" y="2132"/>
                  </a:lnTo>
                  <a:lnTo>
                    <a:pt x="16812" y="2132"/>
                  </a:lnTo>
                  <a:lnTo>
                    <a:pt x="15581" y="0"/>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userDrawn="1"/>
          </p:nvSpPr>
          <p:spPr bwMode="auto">
            <a:xfrm>
              <a:off x="17781553" y="1657256"/>
              <a:ext cx="611594" cy="1404761"/>
            </a:xfrm>
            <a:custGeom>
              <a:avLst/>
              <a:gdLst>
                <a:gd name="T0" fmla="*/ 780 w 1381"/>
                <a:gd name="T1" fmla="*/ 0 h 3172"/>
                <a:gd name="T2" fmla="*/ 0 w 1381"/>
                <a:gd name="T3" fmla="*/ 2912 h 3172"/>
                <a:gd name="T4" fmla="*/ 151 w 1381"/>
                <a:gd name="T5" fmla="*/ 3172 h 3172"/>
                <a:gd name="T6" fmla="*/ 1381 w 1381"/>
                <a:gd name="T7" fmla="*/ 1041 h 3172"/>
                <a:gd name="T8" fmla="*/ 780 w 1381"/>
                <a:gd name="T9" fmla="*/ 0 h 3172"/>
              </a:gdLst>
              <a:ahLst/>
              <a:cxnLst>
                <a:cxn ang="0">
                  <a:pos x="T0" y="T1"/>
                </a:cxn>
                <a:cxn ang="0">
                  <a:pos x="T2" y="T3"/>
                </a:cxn>
                <a:cxn ang="0">
                  <a:pos x="T4" y="T5"/>
                </a:cxn>
                <a:cxn ang="0">
                  <a:pos x="T6" y="T7"/>
                </a:cxn>
                <a:cxn ang="0">
                  <a:pos x="T8" y="T9"/>
                </a:cxn>
              </a:cxnLst>
              <a:rect l="0" t="0" r="r" b="b"/>
              <a:pathLst>
                <a:path w="1381" h="3172">
                  <a:moveTo>
                    <a:pt x="780" y="0"/>
                  </a:moveTo>
                  <a:lnTo>
                    <a:pt x="0" y="2912"/>
                  </a:lnTo>
                  <a:lnTo>
                    <a:pt x="151" y="3172"/>
                  </a:lnTo>
                  <a:lnTo>
                    <a:pt x="1381" y="1041"/>
                  </a:lnTo>
                  <a:lnTo>
                    <a:pt x="780" y="0"/>
                  </a:lnTo>
                  <a:close/>
                </a:path>
              </a:pathLst>
            </a:custGeom>
            <a:solidFill>
              <a:srgbClr val="D1D2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userDrawn="1"/>
          </p:nvSpPr>
          <p:spPr bwMode="auto">
            <a:xfrm>
              <a:off x="19568948" y="5060658"/>
              <a:ext cx="361819" cy="361819"/>
            </a:xfrm>
            <a:custGeom>
              <a:avLst/>
              <a:gdLst>
                <a:gd name="T0" fmla="*/ 1317 w 2642"/>
                <a:gd name="T1" fmla="*/ 2642 h 2642"/>
                <a:gd name="T2" fmla="*/ 0 w 2642"/>
                <a:gd name="T3" fmla="*/ 1321 h 2642"/>
                <a:gd name="T4" fmla="*/ 1321 w 2642"/>
                <a:gd name="T5" fmla="*/ 0 h 2642"/>
                <a:gd name="T6" fmla="*/ 2642 w 2642"/>
                <a:gd name="T7" fmla="*/ 1317 h 2642"/>
                <a:gd name="T8" fmla="*/ 1317 w 2642"/>
                <a:gd name="T9" fmla="*/ 2642 h 2642"/>
                <a:gd name="T10" fmla="*/ 1321 w 2642"/>
                <a:gd name="T11" fmla="*/ 163 h 2642"/>
                <a:gd name="T12" fmla="*/ 189 w 2642"/>
                <a:gd name="T13" fmla="*/ 1321 h 2642"/>
                <a:gd name="T14" fmla="*/ 1317 w 2642"/>
                <a:gd name="T15" fmla="*/ 2479 h 2642"/>
                <a:gd name="T16" fmla="*/ 2453 w 2642"/>
                <a:gd name="T17" fmla="*/ 1325 h 2642"/>
                <a:gd name="T18" fmla="*/ 1321 w 2642"/>
                <a:gd name="T19" fmla="*/ 163 h 2642"/>
                <a:gd name="T20" fmla="*/ 1521 w 2642"/>
                <a:gd name="T21" fmla="*/ 2148 h 2642"/>
                <a:gd name="T22" fmla="*/ 1469 w 2642"/>
                <a:gd name="T23" fmla="*/ 1952 h 2642"/>
                <a:gd name="T24" fmla="*/ 1469 w 2642"/>
                <a:gd name="T25" fmla="*/ 1663 h 2642"/>
                <a:gd name="T26" fmla="*/ 1295 w 2642"/>
                <a:gd name="T27" fmla="*/ 1470 h 2642"/>
                <a:gd name="T28" fmla="*/ 1206 w 2642"/>
                <a:gd name="T29" fmla="*/ 1470 h 2642"/>
                <a:gd name="T30" fmla="*/ 1206 w 2642"/>
                <a:gd name="T31" fmla="*/ 2148 h 2642"/>
                <a:gd name="T32" fmla="*/ 820 w 2642"/>
                <a:gd name="T33" fmla="*/ 2148 h 2642"/>
                <a:gd name="T34" fmla="*/ 820 w 2642"/>
                <a:gd name="T35" fmla="*/ 482 h 2642"/>
                <a:gd name="T36" fmla="*/ 1388 w 2642"/>
                <a:gd name="T37" fmla="*/ 482 h 2642"/>
                <a:gd name="T38" fmla="*/ 1837 w 2642"/>
                <a:gd name="T39" fmla="*/ 820 h 2642"/>
                <a:gd name="T40" fmla="*/ 1837 w 2642"/>
                <a:gd name="T41" fmla="*/ 1013 h 2642"/>
                <a:gd name="T42" fmla="*/ 1599 w 2642"/>
                <a:gd name="T43" fmla="*/ 1340 h 2642"/>
                <a:gd name="T44" fmla="*/ 1848 w 2642"/>
                <a:gd name="T45" fmla="*/ 1696 h 2642"/>
                <a:gd name="T46" fmla="*/ 1848 w 2642"/>
                <a:gd name="T47" fmla="*/ 1937 h 2642"/>
                <a:gd name="T48" fmla="*/ 1926 w 2642"/>
                <a:gd name="T49" fmla="*/ 2148 h 2642"/>
                <a:gd name="T50" fmla="*/ 1521 w 2642"/>
                <a:gd name="T51" fmla="*/ 2148 h 2642"/>
                <a:gd name="T52" fmla="*/ 1287 w 2642"/>
                <a:gd name="T53" fmla="*/ 1143 h 2642"/>
                <a:gd name="T54" fmla="*/ 1458 w 2642"/>
                <a:gd name="T55" fmla="*/ 969 h 2642"/>
                <a:gd name="T56" fmla="*/ 1458 w 2642"/>
                <a:gd name="T57" fmla="*/ 917 h 2642"/>
                <a:gd name="T58" fmla="*/ 1302 w 2642"/>
                <a:gd name="T59" fmla="*/ 787 h 2642"/>
                <a:gd name="T60" fmla="*/ 1206 w 2642"/>
                <a:gd name="T61" fmla="*/ 787 h 2642"/>
                <a:gd name="T62" fmla="*/ 1206 w 2642"/>
                <a:gd name="T63" fmla="*/ 1143 h 2642"/>
                <a:gd name="T64" fmla="*/ 1287 w 2642"/>
                <a:gd name="T65" fmla="*/ 1143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2" h="2642">
                  <a:moveTo>
                    <a:pt x="1317" y="2642"/>
                  </a:moveTo>
                  <a:cubicBezTo>
                    <a:pt x="586" y="2642"/>
                    <a:pt x="0" y="2056"/>
                    <a:pt x="0" y="1321"/>
                  </a:cubicBezTo>
                  <a:cubicBezTo>
                    <a:pt x="0" y="586"/>
                    <a:pt x="586" y="0"/>
                    <a:pt x="1321" y="0"/>
                  </a:cubicBezTo>
                  <a:cubicBezTo>
                    <a:pt x="2059" y="0"/>
                    <a:pt x="2642" y="583"/>
                    <a:pt x="2642" y="1317"/>
                  </a:cubicBezTo>
                  <a:cubicBezTo>
                    <a:pt x="2642" y="2063"/>
                    <a:pt x="2063" y="2642"/>
                    <a:pt x="1317" y="2642"/>
                  </a:cubicBezTo>
                  <a:close/>
                  <a:moveTo>
                    <a:pt x="1321" y="163"/>
                  </a:moveTo>
                  <a:cubicBezTo>
                    <a:pt x="697" y="163"/>
                    <a:pt x="189" y="683"/>
                    <a:pt x="189" y="1321"/>
                  </a:cubicBezTo>
                  <a:cubicBezTo>
                    <a:pt x="189" y="1967"/>
                    <a:pt x="690" y="2479"/>
                    <a:pt x="1317" y="2479"/>
                  </a:cubicBezTo>
                  <a:cubicBezTo>
                    <a:pt x="1948" y="2479"/>
                    <a:pt x="2453" y="1963"/>
                    <a:pt x="2453" y="1325"/>
                  </a:cubicBezTo>
                  <a:cubicBezTo>
                    <a:pt x="2453" y="672"/>
                    <a:pt x="1956" y="163"/>
                    <a:pt x="1321" y="163"/>
                  </a:cubicBezTo>
                  <a:close/>
                  <a:moveTo>
                    <a:pt x="1521" y="2148"/>
                  </a:moveTo>
                  <a:cubicBezTo>
                    <a:pt x="1481" y="2089"/>
                    <a:pt x="1469" y="2048"/>
                    <a:pt x="1469" y="1952"/>
                  </a:cubicBezTo>
                  <a:cubicBezTo>
                    <a:pt x="1469" y="1663"/>
                    <a:pt x="1469" y="1663"/>
                    <a:pt x="1469" y="1663"/>
                  </a:cubicBezTo>
                  <a:cubicBezTo>
                    <a:pt x="1469" y="1507"/>
                    <a:pt x="1436" y="1470"/>
                    <a:pt x="1295" y="1470"/>
                  </a:cubicBezTo>
                  <a:cubicBezTo>
                    <a:pt x="1206" y="1470"/>
                    <a:pt x="1206" y="1470"/>
                    <a:pt x="1206" y="1470"/>
                  </a:cubicBezTo>
                  <a:cubicBezTo>
                    <a:pt x="1206" y="2148"/>
                    <a:pt x="1206" y="2148"/>
                    <a:pt x="1206" y="2148"/>
                  </a:cubicBezTo>
                  <a:cubicBezTo>
                    <a:pt x="820" y="2148"/>
                    <a:pt x="820" y="2148"/>
                    <a:pt x="820" y="2148"/>
                  </a:cubicBezTo>
                  <a:cubicBezTo>
                    <a:pt x="820" y="482"/>
                    <a:pt x="820" y="482"/>
                    <a:pt x="820" y="482"/>
                  </a:cubicBezTo>
                  <a:cubicBezTo>
                    <a:pt x="1388" y="482"/>
                    <a:pt x="1388" y="482"/>
                    <a:pt x="1388" y="482"/>
                  </a:cubicBezTo>
                  <a:cubicBezTo>
                    <a:pt x="1710" y="482"/>
                    <a:pt x="1837" y="575"/>
                    <a:pt x="1837" y="820"/>
                  </a:cubicBezTo>
                  <a:cubicBezTo>
                    <a:pt x="1837" y="1013"/>
                    <a:pt x="1837" y="1013"/>
                    <a:pt x="1837" y="1013"/>
                  </a:cubicBezTo>
                  <a:cubicBezTo>
                    <a:pt x="1837" y="1191"/>
                    <a:pt x="1774" y="1288"/>
                    <a:pt x="1599" y="1340"/>
                  </a:cubicBezTo>
                  <a:cubicBezTo>
                    <a:pt x="1788" y="1384"/>
                    <a:pt x="1848" y="1470"/>
                    <a:pt x="1848" y="1696"/>
                  </a:cubicBezTo>
                  <a:cubicBezTo>
                    <a:pt x="1848" y="1937"/>
                    <a:pt x="1848" y="1937"/>
                    <a:pt x="1848" y="1937"/>
                  </a:cubicBezTo>
                  <a:cubicBezTo>
                    <a:pt x="1848" y="2041"/>
                    <a:pt x="1870" y="2093"/>
                    <a:pt x="1926" y="2148"/>
                  </a:cubicBezTo>
                  <a:lnTo>
                    <a:pt x="1521" y="2148"/>
                  </a:lnTo>
                  <a:close/>
                  <a:moveTo>
                    <a:pt x="1287" y="1143"/>
                  </a:moveTo>
                  <a:cubicBezTo>
                    <a:pt x="1414" y="1143"/>
                    <a:pt x="1458" y="1099"/>
                    <a:pt x="1458" y="969"/>
                  </a:cubicBezTo>
                  <a:cubicBezTo>
                    <a:pt x="1458" y="917"/>
                    <a:pt x="1458" y="917"/>
                    <a:pt x="1458" y="917"/>
                  </a:cubicBezTo>
                  <a:cubicBezTo>
                    <a:pt x="1458" y="827"/>
                    <a:pt x="1410" y="787"/>
                    <a:pt x="1302" y="787"/>
                  </a:cubicBezTo>
                  <a:cubicBezTo>
                    <a:pt x="1206" y="787"/>
                    <a:pt x="1206" y="787"/>
                    <a:pt x="1206" y="787"/>
                  </a:cubicBezTo>
                  <a:cubicBezTo>
                    <a:pt x="1206" y="1143"/>
                    <a:pt x="1206" y="1143"/>
                    <a:pt x="1206" y="1143"/>
                  </a:cubicBezTo>
                  <a:lnTo>
                    <a:pt x="1287" y="114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7032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ig Number - Thre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dirty="0"/>
          </a:p>
        </p:txBody>
      </p:sp>
      <p:sp>
        <p:nvSpPr>
          <p:cNvPr id="14" name="Text Placeholder 13"/>
          <p:cNvSpPr>
            <a:spLocks noGrp="1"/>
          </p:cNvSpPr>
          <p:nvPr>
            <p:ph type="body" sz="quarter" idx="14" hasCustomPrompt="1"/>
          </p:nvPr>
        </p:nvSpPr>
        <p:spPr>
          <a:xfrm>
            <a:off x="4951476" y="2172651"/>
            <a:ext cx="2286000" cy="2286000"/>
          </a:xfrm>
          <a:prstGeom prst="ellipse">
            <a:avLst/>
          </a:prstGeom>
          <a:gradFill>
            <a:gsLst>
              <a:gs pos="0">
                <a:srgbClr val="FFE160"/>
              </a:gs>
              <a:gs pos="100000">
                <a:srgbClr val="FFDA38"/>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16" name="Text Placeholder 15"/>
          <p:cNvSpPr>
            <a:spLocks noGrp="1"/>
          </p:cNvSpPr>
          <p:nvPr>
            <p:ph type="body" sz="quarter" idx="15"/>
          </p:nvPr>
        </p:nvSpPr>
        <p:spPr>
          <a:xfrm>
            <a:off x="4498848" y="4777740"/>
            <a:ext cx="3200400" cy="132651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13"/>
          <p:cNvSpPr>
            <a:spLocks noGrp="1"/>
          </p:cNvSpPr>
          <p:nvPr>
            <p:ph type="body" sz="quarter" idx="16" hasCustomPrompt="1"/>
          </p:nvPr>
        </p:nvSpPr>
        <p:spPr>
          <a:xfrm>
            <a:off x="8156448" y="2172651"/>
            <a:ext cx="2286000" cy="2286000"/>
          </a:xfrm>
          <a:prstGeom prst="ellipse">
            <a:avLst/>
          </a:prstGeom>
          <a:gradFill>
            <a:gsLst>
              <a:gs pos="100000">
                <a:srgbClr val="A9D04F"/>
              </a:gs>
              <a:gs pos="0">
                <a:srgbClr val="BAD873"/>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13" name="Text Placeholder 15"/>
          <p:cNvSpPr>
            <a:spLocks noGrp="1"/>
          </p:cNvSpPr>
          <p:nvPr>
            <p:ph type="body" sz="quarter" idx="17"/>
          </p:nvPr>
        </p:nvSpPr>
        <p:spPr>
          <a:xfrm>
            <a:off x="7699248" y="4777740"/>
            <a:ext cx="3200400" cy="132651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7" name="Text Placeholder 13"/>
          <p:cNvSpPr>
            <a:spLocks noGrp="1"/>
          </p:cNvSpPr>
          <p:nvPr>
            <p:ph type="body" sz="quarter" idx="18" hasCustomPrompt="1"/>
          </p:nvPr>
        </p:nvSpPr>
        <p:spPr>
          <a:xfrm>
            <a:off x="1755648" y="2172651"/>
            <a:ext cx="2286000" cy="2286000"/>
          </a:xfrm>
          <a:prstGeom prst="ellipse">
            <a:avLst/>
          </a:prstGeom>
          <a:gradFill>
            <a:gsLst>
              <a:gs pos="100000">
                <a:srgbClr val="0083CA"/>
              </a:gs>
              <a:gs pos="0">
                <a:srgbClr val="349BD4"/>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18" name="Text Placeholder 15"/>
          <p:cNvSpPr>
            <a:spLocks noGrp="1"/>
          </p:cNvSpPr>
          <p:nvPr>
            <p:ph type="body" sz="quarter" idx="19"/>
          </p:nvPr>
        </p:nvSpPr>
        <p:spPr>
          <a:xfrm>
            <a:off x="1298448" y="4777740"/>
            <a:ext cx="3200400" cy="132651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Subtitle"/>
          <p:cNvSpPr>
            <a:spLocks noGrp="1"/>
          </p:cNvSpPr>
          <p:nvPr>
            <p:ph type="body" sz="quarter" idx="13" hasCustomPrompt="1"/>
          </p:nvPr>
        </p:nvSpPr>
        <p:spPr>
          <a:xfrm>
            <a:off x="457200" y="1279184"/>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sp>
        <p:nvSpPr>
          <p:cNvPr id="19" name="Title"/>
          <p:cNvSpPr>
            <a:spLocks noGrp="1"/>
          </p:cNvSpPr>
          <p:nvPr>
            <p:ph type="title"/>
          </p:nvPr>
        </p:nvSpPr>
        <p:spPr>
          <a:xfrm>
            <a:off x="457200" y="509564"/>
            <a:ext cx="11274552" cy="632460"/>
          </a:xfrm>
        </p:spPr>
        <p:txBody>
          <a:bodyPr>
            <a:normAutofit/>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1954396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g Number - Fou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dirty="0"/>
          </a:p>
        </p:txBody>
      </p:sp>
      <p:sp>
        <p:nvSpPr>
          <p:cNvPr id="14" name="Text Placeholder 13"/>
          <p:cNvSpPr>
            <a:spLocks noGrp="1"/>
          </p:cNvSpPr>
          <p:nvPr>
            <p:ph type="body" sz="quarter" idx="14" hasCustomPrompt="1"/>
          </p:nvPr>
        </p:nvSpPr>
        <p:spPr>
          <a:xfrm>
            <a:off x="3453384" y="2698431"/>
            <a:ext cx="2286000" cy="2286000"/>
          </a:xfrm>
          <a:prstGeom prst="ellipse">
            <a:avLst/>
          </a:prstGeom>
          <a:gradFill>
            <a:gsLst>
              <a:gs pos="0">
                <a:srgbClr val="FFE160"/>
              </a:gs>
              <a:gs pos="100000">
                <a:srgbClr val="FFDA38"/>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12" name="Text Placeholder 13"/>
          <p:cNvSpPr>
            <a:spLocks noGrp="1"/>
          </p:cNvSpPr>
          <p:nvPr>
            <p:ph type="body" sz="quarter" idx="16" hasCustomPrompt="1"/>
          </p:nvPr>
        </p:nvSpPr>
        <p:spPr>
          <a:xfrm>
            <a:off x="6449568" y="2698431"/>
            <a:ext cx="2286000" cy="2286000"/>
          </a:xfrm>
          <a:prstGeom prst="ellipse">
            <a:avLst/>
          </a:prstGeom>
          <a:gradFill>
            <a:gsLst>
              <a:gs pos="100000">
                <a:srgbClr val="A9D04F"/>
              </a:gs>
              <a:gs pos="0">
                <a:srgbClr val="BAD873"/>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17" name="Text Placeholder 13"/>
          <p:cNvSpPr>
            <a:spLocks noGrp="1"/>
          </p:cNvSpPr>
          <p:nvPr>
            <p:ph type="body" sz="quarter" idx="18" hasCustomPrompt="1"/>
          </p:nvPr>
        </p:nvSpPr>
        <p:spPr>
          <a:xfrm>
            <a:off x="457200" y="2698431"/>
            <a:ext cx="2286000" cy="2286000"/>
          </a:xfrm>
          <a:prstGeom prst="ellipse">
            <a:avLst/>
          </a:prstGeom>
          <a:gradFill>
            <a:gsLst>
              <a:gs pos="100000">
                <a:srgbClr val="0083CA"/>
              </a:gs>
              <a:gs pos="0">
                <a:srgbClr val="349BD4"/>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18" name="Text Placeholder 15"/>
          <p:cNvSpPr>
            <a:spLocks noGrp="1"/>
          </p:cNvSpPr>
          <p:nvPr>
            <p:ph type="body" sz="quarter" idx="19"/>
          </p:nvPr>
        </p:nvSpPr>
        <p:spPr>
          <a:xfrm>
            <a:off x="228600" y="5257800"/>
            <a:ext cx="2743200" cy="84645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Text Placeholder 13"/>
          <p:cNvSpPr>
            <a:spLocks noGrp="1"/>
          </p:cNvSpPr>
          <p:nvPr>
            <p:ph type="body" sz="quarter" idx="20" hasCustomPrompt="1"/>
          </p:nvPr>
        </p:nvSpPr>
        <p:spPr>
          <a:xfrm>
            <a:off x="9445752" y="2698431"/>
            <a:ext cx="2286000" cy="2286000"/>
          </a:xfrm>
          <a:prstGeom prst="ellipse">
            <a:avLst/>
          </a:prstGeom>
          <a:gradFill>
            <a:gsLst>
              <a:gs pos="100000">
                <a:srgbClr val="81817B"/>
              </a:gs>
              <a:gs pos="0">
                <a:srgbClr val="9A9B95"/>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xy</a:t>
            </a:r>
            <a:endParaRPr lang="en-US" dirty="0"/>
          </a:p>
        </p:txBody>
      </p:sp>
      <p:sp>
        <p:nvSpPr>
          <p:cNvPr id="21" name="Text Placeholder 15"/>
          <p:cNvSpPr>
            <a:spLocks noGrp="1"/>
          </p:cNvSpPr>
          <p:nvPr>
            <p:ph type="body" sz="quarter" idx="21"/>
          </p:nvPr>
        </p:nvSpPr>
        <p:spPr>
          <a:xfrm>
            <a:off x="9217152" y="5257800"/>
            <a:ext cx="2743200" cy="84645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2" name="Text Placeholder 15"/>
          <p:cNvSpPr>
            <a:spLocks noGrp="1"/>
          </p:cNvSpPr>
          <p:nvPr>
            <p:ph type="body" sz="quarter" idx="22"/>
          </p:nvPr>
        </p:nvSpPr>
        <p:spPr>
          <a:xfrm>
            <a:off x="6220968" y="5257800"/>
            <a:ext cx="2743200" cy="84645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3" name="Text Placeholder 15"/>
          <p:cNvSpPr>
            <a:spLocks noGrp="1"/>
          </p:cNvSpPr>
          <p:nvPr>
            <p:ph type="body" sz="quarter" idx="23"/>
          </p:nvPr>
        </p:nvSpPr>
        <p:spPr>
          <a:xfrm>
            <a:off x="3224784" y="5257800"/>
            <a:ext cx="2743200" cy="846455"/>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5"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p:cNvSpPr>
            <a:spLocks noGrp="1"/>
          </p:cNvSpPr>
          <p:nvPr>
            <p:ph type="body" sz="quarter" idx="13" hasCustomPrompt="1"/>
          </p:nvPr>
        </p:nvSpPr>
        <p:spPr>
          <a:xfrm>
            <a:off x="457200" y="1279184"/>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sp>
        <p:nvSpPr>
          <p:cNvPr id="19" name="Title"/>
          <p:cNvSpPr>
            <a:spLocks noGrp="1"/>
          </p:cNvSpPr>
          <p:nvPr>
            <p:ph type="title"/>
          </p:nvPr>
        </p:nvSpPr>
        <p:spPr>
          <a:xfrm>
            <a:off x="457200" y="509564"/>
            <a:ext cx="11274552" cy="632460"/>
          </a:xfrm>
        </p:spPr>
        <p:txBody>
          <a:bodyPr>
            <a:normAutofit/>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25159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g Number - Five">
    <p:spTree>
      <p:nvGrpSpPr>
        <p:cNvPr id="1" name=""/>
        <p:cNvGrpSpPr/>
        <p:nvPr/>
      </p:nvGrpSpPr>
      <p:grpSpPr>
        <a:xfrm>
          <a:off x="0" y="0"/>
          <a:ext cx="0" cy="0"/>
          <a:chOff x="0" y="0"/>
          <a:chExt cx="0" cy="0"/>
        </a:xfrm>
      </p:grpSpPr>
      <p:sp>
        <p:nvSpPr>
          <p:cNvPr id="17" name="Text Placeholder 13"/>
          <p:cNvSpPr>
            <a:spLocks noGrp="1"/>
          </p:cNvSpPr>
          <p:nvPr>
            <p:ph type="body" sz="quarter" idx="18" hasCustomPrompt="1"/>
          </p:nvPr>
        </p:nvSpPr>
        <p:spPr>
          <a:xfrm>
            <a:off x="457200" y="2104071"/>
            <a:ext cx="1828800" cy="1828800"/>
          </a:xfrm>
          <a:prstGeom prst="ellipse">
            <a:avLst/>
          </a:prstGeom>
          <a:gradFill>
            <a:gsLst>
              <a:gs pos="100000">
                <a:srgbClr val="0083CA"/>
              </a:gs>
              <a:gs pos="0">
                <a:srgbClr val="349BD4"/>
              </a:gs>
            </a:gsLst>
            <a:path path="circle">
              <a:fillToRect l="50000" t="50000" r="50000" b="50000"/>
            </a:path>
          </a:gradFill>
          <a:ln>
            <a:solidFill>
              <a:schemeClr val="bg1">
                <a:lumMod val="85000"/>
              </a:schemeClr>
            </a:solidFill>
          </a:ln>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xy</a:t>
            </a:r>
            <a:endParaRPr lang="en-US"/>
          </a:p>
        </p:txBody>
      </p:sp>
      <p:sp>
        <p:nvSpPr>
          <p:cNvPr id="18" name="Text Placeholder 15"/>
          <p:cNvSpPr>
            <a:spLocks noGrp="1"/>
          </p:cNvSpPr>
          <p:nvPr>
            <p:ph type="body" sz="quarter" idx="19"/>
          </p:nvPr>
        </p:nvSpPr>
        <p:spPr>
          <a:xfrm>
            <a:off x="228600" y="4213860"/>
            <a:ext cx="2286000" cy="1821180"/>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25"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2818638" y="2104071"/>
            <a:ext cx="1828800" cy="1828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3"/>
          <p:cNvSpPr>
            <a:spLocks noGrp="1"/>
          </p:cNvSpPr>
          <p:nvPr>
            <p:ph type="body" sz="quarter" idx="20" hasCustomPrompt="1"/>
          </p:nvPr>
        </p:nvSpPr>
        <p:spPr>
          <a:xfrm>
            <a:off x="2818638" y="2104071"/>
            <a:ext cx="1828800" cy="1828800"/>
          </a:xfrm>
          <a:prstGeom prst="ellipse">
            <a:avLst/>
          </a:prstGeom>
          <a:gradFill>
            <a:gsLst>
              <a:gs pos="0">
                <a:srgbClr val="FFE160"/>
              </a:gs>
              <a:gs pos="100000">
                <a:srgbClr val="FFDA38"/>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xy</a:t>
            </a:r>
            <a:endParaRPr lang="en-US"/>
          </a:p>
        </p:txBody>
      </p:sp>
      <p:sp>
        <p:nvSpPr>
          <p:cNvPr id="33" name="Oval 32"/>
          <p:cNvSpPr/>
          <p:nvPr userDrawn="1"/>
        </p:nvSpPr>
        <p:spPr>
          <a:xfrm>
            <a:off x="5180076" y="2104071"/>
            <a:ext cx="1828800" cy="1828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21" hasCustomPrompt="1"/>
          </p:nvPr>
        </p:nvSpPr>
        <p:spPr>
          <a:xfrm>
            <a:off x="5180076" y="2104071"/>
            <a:ext cx="1828800" cy="1828800"/>
          </a:xfrm>
          <a:prstGeom prst="ellipse">
            <a:avLst/>
          </a:prstGeom>
          <a:gradFill>
            <a:gsLst>
              <a:gs pos="100000">
                <a:srgbClr val="A9D04F"/>
              </a:gs>
              <a:gs pos="0">
                <a:srgbClr val="BAD873"/>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xy</a:t>
            </a:r>
            <a:endParaRPr lang="en-US"/>
          </a:p>
        </p:txBody>
      </p:sp>
      <p:sp>
        <p:nvSpPr>
          <p:cNvPr id="35" name="Oval 34"/>
          <p:cNvSpPr/>
          <p:nvPr userDrawn="1"/>
        </p:nvSpPr>
        <p:spPr>
          <a:xfrm>
            <a:off x="7541514" y="2104071"/>
            <a:ext cx="1828800" cy="1828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13"/>
          <p:cNvSpPr>
            <a:spLocks noGrp="1"/>
          </p:cNvSpPr>
          <p:nvPr>
            <p:ph type="body" sz="quarter" idx="22" hasCustomPrompt="1"/>
          </p:nvPr>
        </p:nvSpPr>
        <p:spPr>
          <a:xfrm>
            <a:off x="7541514" y="2104071"/>
            <a:ext cx="1828800" cy="1828800"/>
          </a:xfrm>
          <a:prstGeom prst="ellipse">
            <a:avLst/>
          </a:prstGeom>
          <a:gradFill>
            <a:gsLst>
              <a:gs pos="100000">
                <a:srgbClr val="81817B"/>
              </a:gs>
              <a:gs pos="0">
                <a:srgbClr val="9A9B95"/>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xy</a:t>
            </a:r>
            <a:endParaRPr lang="en-US"/>
          </a:p>
        </p:txBody>
      </p:sp>
      <p:sp>
        <p:nvSpPr>
          <p:cNvPr id="38" name="Text Placeholder 13"/>
          <p:cNvSpPr>
            <a:spLocks noGrp="1"/>
          </p:cNvSpPr>
          <p:nvPr>
            <p:ph type="body" sz="quarter" idx="23" hasCustomPrompt="1"/>
          </p:nvPr>
        </p:nvSpPr>
        <p:spPr>
          <a:xfrm>
            <a:off x="9902952" y="2104071"/>
            <a:ext cx="1828800" cy="1828800"/>
          </a:xfrm>
          <a:prstGeom prst="ellipse">
            <a:avLst/>
          </a:prstGeom>
          <a:gradFill>
            <a:gsLst>
              <a:gs pos="100000">
                <a:srgbClr val="EF6516"/>
              </a:gs>
              <a:gs pos="0">
                <a:srgbClr val="F07536"/>
              </a:gs>
            </a:gsLst>
            <a:path path="circle">
              <a:fillToRect l="50000" t="50000" r="50000" b="50000"/>
            </a:path>
          </a:gradFill>
        </p:spPr>
        <p:txBody>
          <a:bodyPr anchor="ctr" anchorCtr="0"/>
          <a:lstStyle>
            <a:lvl1pPr marL="0" indent="0" algn="ctr">
              <a:buNone/>
              <a:defRPr>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xy</a:t>
            </a:r>
            <a:endParaRPr lang="en-US"/>
          </a:p>
        </p:txBody>
      </p:sp>
      <p:sp>
        <p:nvSpPr>
          <p:cNvPr id="39" name="Text Placeholder 15"/>
          <p:cNvSpPr>
            <a:spLocks noGrp="1"/>
          </p:cNvSpPr>
          <p:nvPr>
            <p:ph type="body" sz="quarter" idx="24"/>
          </p:nvPr>
        </p:nvSpPr>
        <p:spPr>
          <a:xfrm>
            <a:off x="2590038" y="4213860"/>
            <a:ext cx="2286000" cy="1821180"/>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40" name="Text Placeholder 15"/>
          <p:cNvSpPr>
            <a:spLocks noGrp="1"/>
          </p:cNvSpPr>
          <p:nvPr>
            <p:ph type="body" sz="quarter" idx="25"/>
          </p:nvPr>
        </p:nvSpPr>
        <p:spPr>
          <a:xfrm>
            <a:off x="4951476" y="4213860"/>
            <a:ext cx="2286000" cy="1821180"/>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41" name="Text Placeholder 15"/>
          <p:cNvSpPr>
            <a:spLocks noGrp="1"/>
          </p:cNvSpPr>
          <p:nvPr>
            <p:ph type="body" sz="quarter" idx="26"/>
          </p:nvPr>
        </p:nvSpPr>
        <p:spPr>
          <a:xfrm>
            <a:off x="7312914" y="4213860"/>
            <a:ext cx="2286000" cy="1821180"/>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42" name="Text Placeholder 15"/>
          <p:cNvSpPr>
            <a:spLocks noGrp="1"/>
          </p:cNvSpPr>
          <p:nvPr>
            <p:ph type="body" sz="quarter" idx="27"/>
          </p:nvPr>
        </p:nvSpPr>
        <p:spPr>
          <a:xfrm>
            <a:off x="9674352" y="4213860"/>
            <a:ext cx="2286000" cy="1821180"/>
          </a:xfrm>
        </p:spPr>
        <p:txBody>
          <a:bodyPr>
            <a:normAutofit/>
          </a:bodyPr>
          <a:lstStyle>
            <a:lvl1pPr marL="0" indent="0" algn="ctr">
              <a:buNone/>
              <a:defRPr sz="1600">
                <a:solidFill>
                  <a:srgbClr val="454547"/>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
        <p:nvSpPr>
          <p:cNvPr id="21" name="Subtitle"/>
          <p:cNvSpPr>
            <a:spLocks noGrp="1"/>
          </p:cNvSpPr>
          <p:nvPr>
            <p:ph type="body" sz="quarter" idx="13" hasCustomPrompt="1"/>
          </p:nvPr>
        </p:nvSpPr>
        <p:spPr>
          <a:xfrm>
            <a:off x="457200" y="1280352"/>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sp>
        <p:nvSpPr>
          <p:cNvPr id="22" name="Title"/>
          <p:cNvSpPr>
            <a:spLocks noGrp="1"/>
          </p:cNvSpPr>
          <p:nvPr>
            <p:ph type="title"/>
          </p:nvPr>
        </p:nvSpPr>
        <p:spPr>
          <a:xfrm>
            <a:off x="457200" y="510732"/>
            <a:ext cx="11274552" cy="632460"/>
          </a:xfrm>
        </p:spPr>
        <p:txBody>
          <a:bodyPr>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62742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ed Points - Tw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1920"/>
            <a:ext cx="5257800" cy="2194560"/>
          </a:xfrm>
        </p:spPr>
        <p:txBody>
          <a:bodyPr>
            <a:noAutofit/>
          </a:bodyPr>
          <a:lstStyle>
            <a:lvl1pPr marL="0" indent="0" algn="ctr">
              <a:buFontTx/>
              <a:buNone/>
              <a:defRPr sz="1600"/>
            </a:lvl1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dirty="0"/>
          </a:p>
        </p:txBody>
      </p:sp>
      <p:sp>
        <p:nvSpPr>
          <p:cNvPr id="13" name="Content Placeholder 2"/>
          <p:cNvSpPr>
            <a:spLocks noGrp="1"/>
          </p:cNvSpPr>
          <p:nvPr>
            <p:ph idx="13"/>
          </p:nvPr>
        </p:nvSpPr>
        <p:spPr>
          <a:xfrm>
            <a:off x="6473825" y="3931920"/>
            <a:ext cx="5257800" cy="2194560"/>
          </a:xfrm>
        </p:spPr>
        <p:txBody>
          <a:bodyPr>
            <a:noAutofit/>
          </a:bodyPr>
          <a:lstStyle>
            <a:lvl1pPr marL="0" indent="0" algn="ctr">
              <a:buFontTx/>
              <a:buNone/>
              <a:defRPr sz="1600"/>
            </a:lvl1pPr>
          </a:lstStyle>
          <a:p>
            <a:pPr lvl="0"/>
            <a:r>
              <a:rPr lang="en-US" dirty="0"/>
              <a:t>Edit Master text styles</a:t>
            </a:r>
          </a:p>
        </p:txBody>
      </p:sp>
      <p:grpSp>
        <p:nvGrpSpPr>
          <p:cNvPr id="9" name="Group 8"/>
          <p:cNvGrpSpPr/>
          <p:nvPr userDrawn="1"/>
        </p:nvGrpSpPr>
        <p:grpSpPr>
          <a:xfrm>
            <a:off x="2446020" y="2514600"/>
            <a:ext cx="1280160" cy="1280160"/>
            <a:chOff x="2446020" y="2377440"/>
            <a:chExt cx="1280160" cy="1280160"/>
          </a:xfrm>
        </p:grpSpPr>
        <p:sp>
          <p:nvSpPr>
            <p:cNvPr id="18" name="Oval 17"/>
            <p:cNvSpPr/>
            <p:nvPr userDrawn="1"/>
          </p:nvSpPr>
          <p:spPr>
            <a:xfrm>
              <a:off x="2446020"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2537460"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2628900"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1</a:t>
              </a:r>
            </a:p>
          </p:txBody>
        </p:sp>
      </p:grpSp>
      <p:grpSp>
        <p:nvGrpSpPr>
          <p:cNvPr id="10" name="Group 9"/>
          <p:cNvGrpSpPr/>
          <p:nvPr userDrawn="1"/>
        </p:nvGrpSpPr>
        <p:grpSpPr>
          <a:xfrm>
            <a:off x="8462645" y="2514600"/>
            <a:ext cx="1280160" cy="1280160"/>
            <a:chOff x="8462645" y="2377440"/>
            <a:chExt cx="1280160" cy="1280160"/>
          </a:xfrm>
        </p:grpSpPr>
        <p:sp>
          <p:nvSpPr>
            <p:cNvPr id="21" name="Oval 20"/>
            <p:cNvSpPr/>
            <p:nvPr userDrawn="1"/>
          </p:nvSpPr>
          <p:spPr>
            <a:xfrm>
              <a:off x="8462645"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userDrawn="1"/>
          </p:nvSpPr>
          <p:spPr>
            <a:xfrm>
              <a:off x="8554085"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8645525"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2</a:t>
              </a:r>
            </a:p>
          </p:txBody>
        </p:sp>
      </p:grpSp>
      <p:sp>
        <p:nvSpPr>
          <p:cNvPr id="24"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p:cNvSpPr>
            <a:spLocks noGrp="1"/>
          </p:cNvSpPr>
          <p:nvPr>
            <p:ph type="body" sz="quarter" idx="14" hasCustomPrompt="1"/>
          </p:nvPr>
        </p:nvSpPr>
        <p:spPr>
          <a:xfrm>
            <a:off x="457200" y="1280352"/>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sp>
        <p:nvSpPr>
          <p:cNvPr id="26" name="Title"/>
          <p:cNvSpPr>
            <a:spLocks noGrp="1"/>
          </p:cNvSpPr>
          <p:nvPr>
            <p:ph type="title"/>
          </p:nvPr>
        </p:nvSpPr>
        <p:spPr>
          <a:xfrm>
            <a:off x="457200" y="510732"/>
            <a:ext cx="11274552" cy="632460"/>
          </a:xfrm>
        </p:spPr>
        <p:txBody>
          <a:bodyPr>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233866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ed Points - Thre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1920"/>
            <a:ext cx="3291840" cy="2194560"/>
          </a:xfrm>
        </p:spPr>
        <p:txBody>
          <a:bodyPr>
            <a:noAutofit/>
          </a:bodyPr>
          <a:lstStyle>
            <a:lvl1pPr marL="0" indent="0" algn="ctr">
              <a:buFontTx/>
              <a:buNone/>
              <a:defRPr sz="1600"/>
            </a:lvl1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dirty="0"/>
          </a:p>
        </p:txBody>
      </p:sp>
      <p:sp>
        <p:nvSpPr>
          <p:cNvPr id="13" name="Content Placeholder 2"/>
          <p:cNvSpPr>
            <a:spLocks noGrp="1"/>
          </p:cNvSpPr>
          <p:nvPr>
            <p:ph idx="13"/>
          </p:nvPr>
        </p:nvSpPr>
        <p:spPr>
          <a:xfrm>
            <a:off x="4448556" y="3931920"/>
            <a:ext cx="3291840" cy="2194560"/>
          </a:xfrm>
        </p:spPr>
        <p:txBody>
          <a:bodyPr>
            <a:noAutofit/>
          </a:bodyPr>
          <a:lstStyle>
            <a:lvl1pPr marL="0" indent="0" algn="ctr">
              <a:buFontTx/>
              <a:buNone/>
              <a:defRPr sz="1600"/>
            </a:lvl1pPr>
          </a:lstStyle>
          <a:p>
            <a:pPr lvl="0"/>
            <a:r>
              <a:rPr lang="en-US" dirty="0"/>
              <a:t>Edit Master text styles</a:t>
            </a:r>
          </a:p>
        </p:txBody>
      </p:sp>
      <p:sp>
        <p:nvSpPr>
          <p:cNvPr id="15" name="Content Placeholder 2"/>
          <p:cNvSpPr>
            <a:spLocks noGrp="1"/>
          </p:cNvSpPr>
          <p:nvPr>
            <p:ph idx="15"/>
          </p:nvPr>
        </p:nvSpPr>
        <p:spPr>
          <a:xfrm>
            <a:off x="8439912" y="3931920"/>
            <a:ext cx="3291840" cy="2194560"/>
          </a:xfrm>
        </p:spPr>
        <p:txBody>
          <a:bodyPr>
            <a:noAutofit/>
          </a:bodyPr>
          <a:lstStyle>
            <a:lvl1pPr marL="0" indent="0" algn="ctr">
              <a:buFontTx/>
              <a:buNone/>
              <a:defRPr sz="1600"/>
            </a:lvl1pPr>
          </a:lstStyle>
          <a:p>
            <a:pPr lvl="0"/>
            <a:r>
              <a:rPr lang="en-US" dirty="0"/>
              <a:t>Edit Master text styles</a:t>
            </a:r>
          </a:p>
        </p:txBody>
      </p:sp>
      <p:grpSp>
        <p:nvGrpSpPr>
          <p:cNvPr id="8" name="Group 7"/>
          <p:cNvGrpSpPr/>
          <p:nvPr userDrawn="1"/>
        </p:nvGrpSpPr>
        <p:grpSpPr>
          <a:xfrm>
            <a:off x="1463040" y="2514600"/>
            <a:ext cx="1280160" cy="1280160"/>
            <a:chOff x="1463040" y="2377440"/>
            <a:chExt cx="1280160" cy="1280160"/>
          </a:xfrm>
        </p:grpSpPr>
        <p:sp>
          <p:nvSpPr>
            <p:cNvPr id="27" name="Oval 26"/>
            <p:cNvSpPr/>
            <p:nvPr userDrawn="1"/>
          </p:nvSpPr>
          <p:spPr>
            <a:xfrm>
              <a:off x="1463040"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1554480"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1645920"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1</a:t>
              </a:r>
            </a:p>
          </p:txBody>
        </p:sp>
      </p:grpSp>
      <p:grpSp>
        <p:nvGrpSpPr>
          <p:cNvPr id="9" name="Group 8"/>
          <p:cNvGrpSpPr/>
          <p:nvPr userDrawn="1"/>
        </p:nvGrpSpPr>
        <p:grpSpPr>
          <a:xfrm>
            <a:off x="5454396" y="2514600"/>
            <a:ext cx="1280160" cy="1280160"/>
            <a:chOff x="5454396" y="2377440"/>
            <a:chExt cx="1280160" cy="1280160"/>
          </a:xfrm>
        </p:grpSpPr>
        <p:sp>
          <p:nvSpPr>
            <p:cNvPr id="38" name="Oval 37"/>
            <p:cNvSpPr/>
            <p:nvPr userDrawn="1"/>
          </p:nvSpPr>
          <p:spPr>
            <a:xfrm>
              <a:off x="5454396"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userDrawn="1"/>
          </p:nvSpPr>
          <p:spPr>
            <a:xfrm>
              <a:off x="5545836"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5637276"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2</a:t>
              </a:r>
            </a:p>
          </p:txBody>
        </p:sp>
      </p:grpSp>
      <p:grpSp>
        <p:nvGrpSpPr>
          <p:cNvPr id="10" name="Group 9"/>
          <p:cNvGrpSpPr/>
          <p:nvPr userDrawn="1"/>
        </p:nvGrpSpPr>
        <p:grpSpPr>
          <a:xfrm>
            <a:off x="9445752" y="2514600"/>
            <a:ext cx="1280160" cy="1280160"/>
            <a:chOff x="9445752" y="2377440"/>
            <a:chExt cx="1280160" cy="1280160"/>
          </a:xfrm>
        </p:grpSpPr>
        <p:sp>
          <p:nvSpPr>
            <p:cNvPr id="41" name="Oval 40"/>
            <p:cNvSpPr/>
            <p:nvPr userDrawn="1"/>
          </p:nvSpPr>
          <p:spPr>
            <a:xfrm>
              <a:off x="9445752"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9537192"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userDrawn="1"/>
          </p:nvSpPr>
          <p:spPr>
            <a:xfrm>
              <a:off x="9628632"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3</a:t>
              </a:r>
            </a:p>
          </p:txBody>
        </p:sp>
      </p:grpSp>
      <p:sp>
        <p:nvSpPr>
          <p:cNvPr id="2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p:cNvSpPr>
            <a:spLocks noGrp="1"/>
          </p:cNvSpPr>
          <p:nvPr>
            <p:ph type="body" sz="quarter" idx="16" hasCustomPrompt="1"/>
          </p:nvPr>
        </p:nvSpPr>
        <p:spPr>
          <a:xfrm>
            <a:off x="457200" y="1280352"/>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sp>
        <p:nvSpPr>
          <p:cNvPr id="25" name="Title"/>
          <p:cNvSpPr>
            <a:spLocks noGrp="1"/>
          </p:cNvSpPr>
          <p:nvPr>
            <p:ph type="title"/>
          </p:nvPr>
        </p:nvSpPr>
        <p:spPr>
          <a:xfrm>
            <a:off x="457200" y="510732"/>
            <a:ext cx="11274552" cy="632460"/>
          </a:xfrm>
        </p:spPr>
        <p:txBody>
          <a:bodyPr>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168458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ed Points - Fou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1920"/>
            <a:ext cx="2377440" cy="2194560"/>
          </a:xfrm>
        </p:spPr>
        <p:txBody>
          <a:bodyPr>
            <a:noAutofit/>
          </a:bodyPr>
          <a:lstStyle>
            <a:lvl1pPr marL="0" indent="0" algn="ctr">
              <a:buFontTx/>
              <a:buNone/>
              <a:defRPr sz="1400"/>
            </a:lvl1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dirty="0"/>
          </a:p>
        </p:txBody>
      </p:sp>
      <p:sp>
        <p:nvSpPr>
          <p:cNvPr id="22" name="Content Placeholder 2"/>
          <p:cNvSpPr>
            <a:spLocks noGrp="1"/>
          </p:cNvSpPr>
          <p:nvPr>
            <p:ph idx="17"/>
          </p:nvPr>
        </p:nvSpPr>
        <p:spPr>
          <a:xfrm>
            <a:off x="3422862" y="3931920"/>
            <a:ext cx="2377440" cy="2194560"/>
          </a:xfrm>
        </p:spPr>
        <p:txBody>
          <a:bodyPr>
            <a:noAutofit/>
          </a:bodyPr>
          <a:lstStyle>
            <a:lvl1pPr marL="0" indent="0" algn="ctr">
              <a:buFontTx/>
              <a:buNone/>
              <a:defRPr sz="1400"/>
            </a:lvl1pPr>
          </a:lstStyle>
          <a:p>
            <a:pPr lvl="0"/>
            <a:r>
              <a:rPr lang="en-US" dirty="0"/>
              <a:t>Edit Master text styles</a:t>
            </a:r>
          </a:p>
        </p:txBody>
      </p:sp>
      <p:sp>
        <p:nvSpPr>
          <p:cNvPr id="24" name="Content Placeholder 2"/>
          <p:cNvSpPr>
            <a:spLocks noGrp="1"/>
          </p:cNvSpPr>
          <p:nvPr>
            <p:ph idx="18"/>
          </p:nvPr>
        </p:nvSpPr>
        <p:spPr>
          <a:xfrm>
            <a:off x="6388524" y="3931920"/>
            <a:ext cx="2377440" cy="2194560"/>
          </a:xfrm>
        </p:spPr>
        <p:txBody>
          <a:bodyPr>
            <a:noAutofit/>
          </a:bodyPr>
          <a:lstStyle>
            <a:lvl1pPr marL="0" indent="0" algn="ctr">
              <a:buFontTx/>
              <a:buNone/>
              <a:defRPr sz="1400"/>
            </a:lvl1pPr>
          </a:lstStyle>
          <a:p>
            <a:pPr lvl="0"/>
            <a:r>
              <a:rPr lang="en-US" dirty="0"/>
              <a:t>Edit Master text styles</a:t>
            </a:r>
          </a:p>
        </p:txBody>
      </p:sp>
      <p:sp>
        <p:nvSpPr>
          <p:cNvPr id="26" name="Content Placeholder 2"/>
          <p:cNvSpPr>
            <a:spLocks noGrp="1"/>
          </p:cNvSpPr>
          <p:nvPr>
            <p:ph idx="19"/>
          </p:nvPr>
        </p:nvSpPr>
        <p:spPr>
          <a:xfrm>
            <a:off x="9354185" y="3931920"/>
            <a:ext cx="2377440" cy="2194560"/>
          </a:xfrm>
        </p:spPr>
        <p:txBody>
          <a:bodyPr>
            <a:noAutofit/>
          </a:bodyPr>
          <a:lstStyle>
            <a:lvl1pPr marL="0" indent="0" algn="ctr">
              <a:buFontTx/>
              <a:buNone/>
              <a:defRPr sz="1400"/>
            </a:lvl1pPr>
          </a:lstStyle>
          <a:p>
            <a:pPr lvl="0"/>
            <a:r>
              <a:rPr lang="en-US" dirty="0"/>
              <a:t>Edit Master text styles</a:t>
            </a:r>
          </a:p>
        </p:txBody>
      </p:sp>
      <p:grpSp>
        <p:nvGrpSpPr>
          <p:cNvPr id="7" name="Group 6"/>
          <p:cNvGrpSpPr/>
          <p:nvPr userDrawn="1"/>
        </p:nvGrpSpPr>
        <p:grpSpPr>
          <a:xfrm>
            <a:off x="1005840" y="2514600"/>
            <a:ext cx="1280160" cy="1280160"/>
            <a:chOff x="1005840" y="2377440"/>
            <a:chExt cx="1280160" cy="1280160"/>
          </a:xfrm>
        </p:grpSpPr>
        <p:sp>
          <p:nvSpPr>
            <p:cNvPr id="20" name="Oval 19"/>
            <p:cNvSpPr/>
            <p:nvPr userDrawn="1"/>
          </p:nvSpPr>
          <p:spPr>
            <a:xfrm>
              <a:off x="1005840"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1097280"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1188720"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1</a:t>
              </a:r>
            </a:p>
          </p:txBody>
        </p:sp>
      </p:grpSp>
      <p:grpSp>
        <p:nvGrpSpPr>
          <p:cNvPr id="8" name="Group 7"/>
          <p:cNvGrpSpPr/>
          <p:nvPr userDrawn="1"/>
        </p:nvGrpSpPr>
        <p:grpSpPr>
          <a:xfrm>
            <a:off x="3971502" y="2514600"/>
            <a:ext cx="1280160" cy="1280160"/>
            <a:chOff x="3971502" y="2377440"/>
            <a:chExt cx="1280160" cy="1280160"/>
          </a:xfrm>
        </p:grpSpPr>
        <p:sp>
          <p:nvSpPr>
            <p:cNvPr id="27" name="Oval 26"/>
            <p:cNvSpPr/>
            <p:nvPr userDrawn="1"/>
          </p:nvSpPr>
          <p:spPr>
            <a:xfrm>
              <a:off x="3971502"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4062942"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4154382"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2</a:t>
              </a:r>
            </a:p>
          </p:txBody>
        </p:sp>
      </p:grpSp>
      <p:grpSp>
        <p:nvGrpSpPr>
          <p:cNvPr id="9" name="Group 8"/>
          <p:cNvGrpSpPr/>
          <p:nvPr userDrawn="1"/>
        </p:nvGrpSpPr>
        <p:grpSpPr>
          <a:xfrm>
            <a:off x="6937164" y="2514600"/>
            <a:ext cx="1280160" cy="1280160"/>
            <a:chOff x="6937164" y="2377440"/>
            <a:chExt cx="1280160" cy="1280160"/>
          </a:xfrm>
        </p:grpSpPr>
        <p:sp>
          <p:nvSpPr>
            <p:cNvPr id="30" name="Oval 29"/>
            <p:cNvSpPr/>
            <p:nvPr userDrawn="1"/>
          </p:nvSpPr>
          <p:spPr>
            <a:xfrm>
              <a:off x="6937164"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userDrawn="1"/>
          </p:nvSpPr>
          <p:spPr>
            <a:xfrm>
              <a:off x="7028604"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userDrawn="1"/>
          </p:nvSpPr>
          <p:spPr>
            <a:xfrm>
              <a:off x="7120044"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3</a:t>
              </a:r>
            </a:p>
          </p:txBody>
        </p:sp>
      </p:grpSp>
      <p:grpSp>
        <p:nvGrpSpPr>
          <p:cNvPr id="10" name="Group 9"/>
          <p:cNvGrpSpPr/>
          <p:nvPr userDrawn="1"/>
        </p:nvGrpSpPr>
        <p:grpSpPr>
          <a:xfrm>
            <a:off x="9902825" y="2514600"/>
            <a:ext cx="1280160" cy="1280160"/>
            <a:chOff x="9902825" y="2377440"/>
            <a:chExt cx="1280160" cy="1280160"/>
          </a:xfrm>
        </p:grpSpPr>
        <p:sp>
          <p:nvSpPr>
            <p:cNvPr id="36" name="Oval 35"/>
            <p:cNvSpPr/>
            <p:nvPr userDrawn="1"/>
          </p:nvSpPr>
          <p:spPr>
            <a:xfrm>
              <a:off x="9902825"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userDrawn="1"/>
          </p:nvSpPr>
          <p:spPr>
            <a:xfrm>
              <a:off x="9994265"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userDrawn="1"/>
          </p:nvSpPr>
          <p:spPr>
            <a:xfrm>
              <a:off x="10085705"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4</a:t>
              </a:r>
            </a:p>
          </p:txBody>
        </p:sp>
      </p:grpSp>
      <p:sp>
        <p:nvSpPr>
          <p:cNvPr id="34"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btitle"/>
          <p:cNvSpPr>
            <a:spLocks noGrp="1"/>
          </p:cNvSpPr>
          <p:nvPr>
            <p:ph type="body" sz="quarter" idx="13" hasCustomPrompt="1"/>
          </p:nvPr>
        </p:nvSpPr>
        <p:spPr>
          <a:xfrm>
            <a:off x="457200" y="1280352"/>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sp>
        <p:nvSpPr>
          <p:cNvPr id="35" name="Title"/>
          <p:cNvSpPr>
            <a:spLocks noGrp="1"/>
          </p:cNvSpPr>
          <p:nvPr>
            <p:ph type="title"/>
          </p:nvPr>
        </p:nvSpPr>
        <p:spPr>
          <a:xfrm>
            <a:off x="457200" y="510732"/>
            <a:ext cx="11274552" cy="632460"/>
          </a:xfrm>
        </p:spPr>
        <p:txBody>
          <a:bodyPr>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145602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umbered Points - Fiv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1920"/>
            <a:ext cx="1920240" cy="2194560"/>
          </a:xfrm>
        </p:spPr>
        <p:txBody>
          <a:bodyPr>
            <a:noAutofit/>
          </a:bodyPr>
          <a:lstStyle>
            <a:lvl1pPr marL="0" indent="0" algn="ctr">
              <a:buFontTx/>
              <a:buNone/>
              <a:defRPr sz="1400"/>
            </a:lvl1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dirty="0"/>
          </a:p>
        </p:txBody>
      </p:sp>
      <p:sp>
        <p:nvSpPr>
          <p:cNvPr id="29" name="Content Placeholder 2"/>
          <p:cNvSpPr>
            <a:spLocks noGrp="1"/>
          </p:cNvSpPr>
          <p:nvPr>
            <p:ph idx="18"/>
          </p:nvPr>
        </p:nvSpPr>
        <p:spPr>
          <a:xfrm>
            <a:off x="2795778" y="3931920"/>
            <a:ext cx="1920240" cy="2194560"/>
          </a:xfrm>
        </p:spPr>
        <p:txBody>
          <a:bodyPr>
            <a:noAutofit/>
          </a:bodyPr>
          <a:lstStyle>
            <a:lvl1pPr marL="0" indent="0" algn="ctr">
              <a:buFontTx/>
              <a:buNone/>
              <a:defRPr sz="1400"/>
            </a:lvl1pPr>
          </a:lstStyle>
          <a:p>
            <a:pPr lvl="0"/>
            <a:r>
              <a:rPr lang="en-US" dirty="0"/>
              <a:t>Edit Master text styles</a:t>
            </a:r>
          </a:p>
        </p:txBody>
      </p:sp>
      <p:sp>
        <p:nvSpPr>
          <p:cNvPr id="31" name="Content Placeholder 2"/>
          <p:cNvSpPr>
            <a:spLocks noGrp="1"/>
          </p:cNvSpPr>
          <p:nvPr>
            <p:ph idx="19"/>
          </p:nvPr>
        </p:nvSpPr>
        <p:spPr>
          <a:xfrm>
            <a:off x="5134356" y="3931920"/>
            <a:ext cx="1920240" cy="2194560"/>
          </a:xfrm>
        </p:spPr>
        <p:txBody>
          <a:bodyPr>
            <a:noAutofit/>
          </a:bodyPr>
          <a:lstStyle>
            <a:lvl1pPr marL="0" indent="0" algn="ctr">
              <a:buFontTx/>
              <a:buNone/>
              <a:defRPr sz="1400"/>
            </a:lvl1pPr>
          </a:lstStyle>
          <a:p>
            <a:pPr lvl="0"/>
            <a:r>
              <a:rPr lang="en-US" dirty="0"/>
              <a:t>Edit Master text styles</a:t>
            </a:r>
          </a:p>
        </p:txBody>
      </p:sp>
      <p:sp>
        <p:nvSpPr>
          <p:cNvPr id="33" name="Content Placeholder 2"/>
          <p:cNvSpPr>
            <a:spLocks noGrp="1"/>
          </p:cNvSpPr>
          <p:nvPr>
            <p:ph idx="20"/>
          </p:nvPr>
        </p:nvSpPr>
        <p:spPr>
          <a:xfrm>
            <a:off x="7472934" y="3931920"/>
            <a:ext cx="1920240" cy="2194560"/>
          </a:xfrm>
        </p:spPr>
        <p:txBody>
          <a:bodyPr>
            <a:noAutofit/>
          </a:bodyPr>
          <a:lstStyle>
            <a:lvl1pPr marL="0" indent="0" algn="ctr">
              <a:buFontTx/>
              <a:buNone/>
              <a:defRPr sz="1400"/>
            </a:lvl1pPr>
          </a:lstStyle>
          <a:p>
            <a:pPr lvl="0"/>
            <a:r>
              <a:rPr lang="en-US" dirty="0"/>
              <a:t>Edit Master text styles</a:t>
            </a:r>
          </a:p>
        </p:txBody>
      </p:sp>
      <p:sp>
        <p:nvSpPr>
          <p:cNvPr id="35" name="Content Placeholder 2"/>
          <p:cNvSpPr>
            <a:spLocks noGrp="1"/>
          </p:cNvSpPr>
          <p:nvPr>
            <p:ph idx="21"/>
          </p:nvPr>
        </p:nvSpPr>
        <p:spPr>
          <a:xfrm>
            <a:off x="9811512" y="3931920"/>
            <a:ext cx="1920240" cy="2194560"/>
          </a:xfrm>
        </p:spPr>
        <p:txBody>
          <a:bodyPr>
            <a:noAutofit/>
          </a:bodyPr>
          <a:lstStyle>
            <a:lvl1pPr marL="0" indent="0" algn="ctr">
              <a:buFontTx/>
              <a:buNone/>
              <a:defRPr sz="1400"/>
            </a:lvl1pPr>
          </a:lstStyle>
          <a:p>
            <a:pPr lvl="0"/>
            <a:r>
              <a:rPr lang="en-US" dirty="0"/>
              <a:t>Edit Master text styles</a:t>
            </a:r>
          </a:p>
        </p:txBody>
      </p:sp>
      <p:grpSp>
        <p:nvGrpSpPr>
          <p:cNvPr id="7" name="Group 6"/>
          <p:cNvGrpSpPr/>
          <p:nvPr userDrawn="1"/>
        </p:nvGrpSpPr>
        <p:grpSpPr>
          <a:xfrm>
            <a:off x="777240" y="2514600"/>
            <a:ext cx="1280160" cy="1280160"/>
            <a:chOff x="777240" y="2377440"/>
            <a:chExt cx="1280160" cy="1280160"/>
          </a:xfrm>
        </p:grpSpPr>
        <p:sp>
          <p:nvSpPr>
            <p:cNvPr id="22" name="Oval 21"/>
            <p:cNvSpPr/>
            <p:nvPr userDrawn="1"/>
          </p:nvSpPr>
          <p:spPr>
            <a:xfrm>
              <a:off x="777240"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868680"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960120"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1</a:t>
              </a:r>
            </a:p>
          </p:txBody>
        </p:sp>
      </p:grpSp>
      <p:grpSp>
        <p:nvGrpSpPr>
          <p:cNvPr id="8" name="Group 7"/>
          <p:cNvGrpSpPr/>
          <p:nvPr userDrawn="1"/>
        </p:nvGrpSpPr>
        <p:grpSpPr>
          <a:xfrm>
            <a:off x="3115818" y="2514600"/>
            <a:ext cx="1280160" cy="1280160"/>
            <a:chOff x="3115818" y="2377440"/>
            <a:chExt cx="1280160" cy="1280160"/>
          </a:xfrm>
        </p:grpSpPr>
        <p:sp>
          <p:nvSpPr>
            <p:cNvPr id="25" name="Oval 24"/>
            <p:cNvSpPr/>
            <p:nvPr userDrawn="1"/>
          </p:nvSpPr>
          <p:spPr>
            <a:xfrm>
              <a:off x="3115818"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207258"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3298698"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2</a:t>
              </a:r>
            </a:p>
          </p:txBody>
        </p:sp>
      </p:grpSp>
      <p:grpSp>
        <p:nvGrpSpPr>
          <p:cNvPr id="9" name="Group 8"/>
          <p:cNvGrpSpPr/>
          <p:nvPr userDrawn="1"/>
        </p:nvGrpSpPr>
        <p:grpSpPr>
          <a:xfrm>
            <a:off x="5454396" y="2514600"/>
            <a:ext cx="1280160" cy="1280160"/>
            <a:chOff x="5454396" y="2377440"/>
            <a:chExt cx="1280160" cy="1280160"/>
          </a:xfrm>
        </p:grpSpPr>
        <p:sp>
          <p:nvSpPr>
            <p:cNvPr id="30" name="Oval 29"/>
            <p:cNvSpPr/>
            <p:nvPr userDrawn="1"/>
          </p:nvSpPr>
          <p:spPr>
            <a:xfrm>
              <a:off x="5454396"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userDrawn="1"/>
          </p:nvSpPr>
          <p:spPr>
            <a:xfrm>
              <a:off x="5545836"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5637276"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3</a:t>
              </a:r>
            </a:p>
          </p:txBody>
        </p:sp>
      </p:grpSp>
      <p:grpSp>
        <p:nvGrpSpPr>
          <p:cNvPr id="10" name="Group 9"/>
          <p:cNvGrpSpPr/>
          <p:nvPr userDrawn="1"/>
        </p:nvGrpSpPr>
        <p:grpSpPr>
          <a:xfrm>
            <a:off x="7792974" y="2514600"/>
            <a:ext cx="1280160" cy="1280160"/>
            <a:chOff x="7792974" y="2377440"/>
            <a:chExt cx="1280160" cy="1280160"/>
          </a:xfrm>
        </p:grpSpPr>
        <p:sp>
          <p:nvSpPr>
            <p:cNvPr id="39" name="Oval 38"/>
            <p:cNvSpPr/>
            <p:nvPr userDrawn="1"/>
          </p:nvSpPr>
          <p:spPr>
            <a:xfrm>
              <a:off x="7792974"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7884414"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7975854"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4</a:t>
              </a:r>
            </a:p>
          </p:txBody>
        </p:sp>
      </p:grpSp>
      <p:grpSp>
        <p:nvGrpSpPr>
          <p:cNvPr id="11" name="Group 10"/>
          <p:cNvGrpSpPr/>
          <p:nvPr userDrawn="1"/>
        </p:nvGrpSpPr>
        <p:grpSpPr>
          <a:xfrm>
            <a:off x="10131552" y="2514600"/>
            <a:ext cx="1280160" cy="1280160"/>
            <a:chOff x="10131552" y="2377440"/>
            <a:chExt cx="1280160" cy="1280160"/>
          </a:xfrm>
        </p:grpSpPr>
        <p:sp>
          <p:nvSpPr>
            <p:cNvPr id="42" name="Oval 41"/>
            <p:cNvSpPr/>
            <p:nvPr userDrawn="1"/>
          </p:nvSpPr>
          <p:spPr>
            <a:xfrm>
              <a:off x="10131552" y="2377440"/>
              <a:ext cx="1280160" cy="1280160"/>
            </a:xfrm>
            <a:prstGeom prst="ellipse">
              <a:avLst/>
            </a:prstGeom>
            <a:solidFill>
              <a:srgbClr val="0083C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10222992" y="2468880"/>
              <a:ext cx="1097280" cy="1097280"/>
            </a:xfrm>
            <a:prstGeom prst="ellipse">
              <a:avLst/>
            </a:prstGeom>
            <a:solidFill>
              <a:srgbClr val="0083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10314432" y="2560320"/>
              <a:ext cx="914400" cy="914400"/>
            </a:xfrm>
            <a:prstGeom prst="ellipse">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5</a:t>
              </a:r>
            </a:p>
          </p:txBody>
        </p:sp>
      </p:grpSp>
      <p:sp>
        <p:nvSpPr>
          <p:cNvPr id="37"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btitle"/>
          <p:cNvSpPr>
            <a:spLocks noGrp="1"/>
          </p:cNvSpPr>
          <p:nvPr>
            <p:ph type="body" sz="quarter" idx="13" hasCustomPrompt="1"/>
          </p:nvPr>
        </p:nvSpPr>
        <p:spPr>
          <a:xfrm>
            <a:off x="457200" y="1280352"/>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sub-headline</a:t>
            </a:r>
          </a:p>
        </p:txBody>
      </p:sp>
      <p:sp>
        <p:nvSpPr>
          <p:cNvPr id="38" name="Title"/>
          <p:cNvSpPr>
            <a:spLocks noGrp="1"/>
          </p:cNvSpPr>
          <p:nvPr>
            <p:ph type="title"/>
          </p:nvPr>
        </p:nvSpPr>
        <p:spPr>
          <a:xfrm>
            <a:off x="457200" y="510732"/>
            <a:ext cx="11274552" cy="632460"/>
          </a:xfrm>
        </p:spPr>
        <p:txBody>
          <a:bodyPr>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39285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Webin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0919"/>
            <a:ext cx="11274552" cy="1760338"/>
          </a:xfrm>
        </p:spPr>
        <p:txBody>
          <a:bodyPr anchor="b" anchorCtr="0"/>
          <a:lstStyle>
            <a:lvl1pPr algn="ctr">
              <a:defRPr sz="6000" baseline="0"/>
            </a:lvl1pPr>
          </a:lstStyle>
          <a:p>
            <a:r>
              <a:rPr lang="en-US" dirty="0"/>
              <a:t>Webinar title here</a:t>
            </a:r>
          </a:p>
        </p:txBody>
      </p:sp>
      <p:sp>
        <p:nvSpPr>
          <p:cNvPr id="3" name="Text Placeholder 2"/>
          <p:cNvSpPr>
            <a:spLocks noGrp="1"/>
          </p:cNvSpPr>
          <p:nvPr>
            <p:ph type="body" idx="1" hasCustomPrompt="1"/>
          </p:nvPr>
        </p:nvSpPr>
        <p:spPr>
          <a:xfrm>
            <a:off x="457200" y="3648288"/>
            <a:ext cx="11274552" cy="1050452"/>
          </a:xfrm>
        </p:spPr>
        <p:txBody>
          <a:bodyPr/>
          <a:lstStyle>
            <a:lvl1pPr marL="0" indent="0" algn="ctr">
              <a:buNone/>
              <a:defRPr sz="2400">
                <a:solidFill>
                  <a:srgbClr val="8181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Webinar subtitle here</a:t>
            </a:r>
          </a:p>
        </p:txBody>
      </p:sp>
      <p:sp>
        <p:nvSpPr>
          <p:cNvPr id="6" name="Slide Number Placeholder 5"/>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dirty="0"/>
          </a:p>
        </p:txBody>
      </p:sp>
      <p:grpSp>
        <p:nvGrpSpPr>
          <p:cNvPr id="14" name="Group 13"/>
          <p:cNvGrpSpPr/>
          <p:nvPr userDrawn="1"/>
        </p:nvGrpSpPr>
        <p:grpSpPr>
          <a:xfrm>
            <a:off x="5276295" y="685800"/>
            <a:ext cx="1636362" cy="640080"/>
            <a:chOff x="5329028" y="502571"/>
            <a:chExt cx="1636362" cy="640080"/>
          </a:xfrm>
        </p:grpSpPr>
        <p:sp>
          <p:nvSpPr>
            <p:cNvPr id="19" name="Freeform 18"/>
            <p:cNvSpPr/>
            <p:nvPr userDrawn="1"/>
          </p:nvSpPr>
          <p:spPr>
            <a:xfrm>
              <a:off x="5329028" y="502571"/>
              <a:ext cx="1636362" cy="640080"/>
            </a:xfrm>
            <a:custGeom>
              <a:avLst/>
              <a:gdLst>
                <a:gd name="connsiteX0" fmla="*/ 146373 w 1636362"/>
                <a:gd name="connsiteY0" fmla="*/ 0 h 640080"/>
                <a:gd name="connsiteX1" fmla="*/ 1636362 w 1636362"/>
                <a:gd name="connsiteY1" fmla="*/ 0 h 640080"/>
                <a:gd name="connsiteX2" fmla="*/ 1489989 w 1636362"/>
                <a:gd name="connsiteY2" fmla="*/ 640080 h 640080"/>
                <a:gd name="connsiteX3" fmla="*/ 0 w 1636362"/>
                <a:gd name="connsiteY3" fmla="*/ 640080 h 640080"/>
                <a:gd name="connsiteX4" fmla="*/ 146373 w 1636362"/>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62" h="640080">
                  <a:moveTo>
                    <a:pt x="146373" y="0"/>
                  </a:moveTo>
                  <a:lnTo>
                    <a:pt x="1636362" y="0"/>
                  </a:lnTo>
                  <a:lnTo>
                    <a:pt x="1489989" y="640080"/>
                  </a:lnTo>
                  <a:lnTo>
                    <a:pt x="0" y="640080"/>
                  </a:lnTo>
                  <a:lnTo>
                    <a:pt x="146373"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extBox 12"/>
            <p:cNvSpPr txBox="1"/>
            <p:nvPr userDrawn="1"/>
          </p:nvSpPr>
          <p:spPr>
            <a:xfrm>
              <a:off x="5392551" y="730278"/>
              <a:ext cx="1509318" cy="184666"/>
            </a:xfrm>
            <a:prstGeom prst="rect">
              <a:avLst/>
            </a:prstGeom>
            <a:noFill/>
          </p:spPr>
          <p:txBody>
            <a:bodyPr wrap="square" lIns="0" tIns="0" rIns="0" bIns="0" rtlCol="0">
              <a:spAutoFit/>
            </a:bodyPr>
            <a:lstStyle/>
            <a:p>
              <a:pPr algn="ctr"/>
              <a:r>
                <a:rPr lang="en-US" sz="1200" dirty="0">
                  <a:solidFill>
                    <a:schemeClr val="bg1"/>
                  </a:solidFill>
                  <a:latin typeface="+mn-lt"/>
                </a:rPr>
                <a:t>WEBINAR</a:t>
              </a:r>
            </a:p>
          </p:txBody>
        </p:sp>
      </p:grpSp>
      <p:pic>
        <p:nvPicPr>
          <p:cNvPr id="11" name="Picture 10"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9083" y="4897206"/>
            <a:ext cx="1809820" cy="1013319"/>
          </a:xfrm>
          <a:prstGeom prst="rect">
            <a:avLst/>
          </a:prstGeom>
        </p:spPr>
      </p:pic>
    </p:spTree>
    <p:extLst>
      <p:ext uri="{BB962C8B-B14F-4D97-AF65-F5344CB8AC3E}">
        <p14:creationId xmlns:p14="http://schemas.microsoft.com/office/powerpoint/2010/main" val="135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Webinar Details">
    <p:bg>
      <p:bgPr>
        <a:solidFill>
          <a:schemeClr val="bg1"/>
        </a:solidFill>
        <a:effectLst/>
      </p:bgPr>
    </p:bg>
    <p:spTree>
      <p:nvGrpSpPr>
        <p:cNvPr id="1" name=""/>
        <p:cNvGrpSpPr/>
        <p:nvPr/>
      </p:nvGrpSpPr>
      <p:grpSpPr>
        <a:xfrm>
          <a:off x="0" y="0"/>
          <a:ext cx="0" cy="0"/>
          <a:chOff x="0" y="0"/>
          <a:chExt cx="0" cy="0"/>
        </a:xfrm>
      </p:grpSpPr>
      <p:sp>
        <p:nvSpPr>
          <p:cNvPr id="15" name="Freeform 14"/>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57200" y="1266754"/>
            <a:ext cx="11274552" cy="1838310"/>
          </a:xfrm>
        </p:spPr>
        <p:txBody>
          <a:bodyPr anchor="b">
            <a:normAutofit/>
          </a:bodyPr>
          <a:lstStyle>
            <a:lvl1pPr algn="l">
              <a:defRPr sz="4800">
                <a:solidFill>
                  <a:srgbClr val="454547"/>
                </a:solidFill>
              </a:defRPr>
            </a:lvl1pPr>
          </a:lstStyle>
          <a:p>
            <a:r>
              <a:rPr lang="en-US" dirty="0"/>
              <a:t>Click to edit Master title style</a:t>
            </a:r>
          </a:p>
        </p:txBody>
      </p:sp>
      <p:sp>
        <p:nvSpPr>
          <p:cNvPr id="3" name="Subtitle 2"/>
          <p:cNvSpPr>
            <a:spLocks noGrp="1"/>
          </p:cNvSpPr>
          <p:nvPr>
            <p:ph type="subTitle" idx="1" hasCustomPrompt="1"/>
          </p:nvPr>
        </p:nvSpPr>
        <p:spPr>
          <a:xfrm>
            <a:off x="457200" y="3333663"/>
            <a:ext cx="11274552" cy="457200"/>
          </a:xfrm>
        </p:spPr>
        <p:txBody>
          <a:bodyPr/>
          <a:lstStyle>
            <a:lvl1pPr marL="0" indent="0" algn="l">
              <a:buNone/>
              <a:defRPr sz="2400">
                <a:solidFill>
                  <a:srgbClr val="0083C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The webinar will be starting in just a few moments.</a:t>
            </a:r>
          </a:p>
        </p:txBody>
      </p:sp>
      <p:sp>
        <p:nvSpPr>
          <p:cNvPr id="17" name="Footer Placeholder 4"/>
          <p:cNvSpPr>
            <a:spLocks noGrp="1"/>
          </p:cNvSpPr>
          <p:nvPr>
            <p:ph type="ftr" sz="quarter" idx="11"/>
          </p:nvPr>
        </p:nvSpPr>
        <p:spPr>
          <a:xfrm>
            <a:off x="475487" y="6304122"/>
            <a:ext cx="3691807" cy="344242"/>
          </a:xfrm>
          <a:prstGeom prst="rect">
            <a:avLst/>
          </a:prstGeom>
        </p:spPr>
        <p:txBody>
          <a:bodyPr anchor="t" anchorCtr="0"/>
          <a:lstStyle>
            <a:lvl1pPr algn="l">
              <a:defRPr sz="900">
                <a:solidFill>
                  <a:srgbClr val="454547"/>
                </a:solidFill>
              </a:defRPr>
            </a:lvl1pPr>
          </a:lstStyle>
          <a:p>
            <a:r>
              <a:rPr lang="en-US" dirty="0"/>
              <a:t>©2018 Cleo. All rights reserved..</a:t>
            </a:r>
          </a:p>
        </p:txBody>
      </p:sp>
      <p:sp>
        <p:nvSpPr>
          <p:cNvPr id="4" name="TextBox 3"/>
          <p:cNvSpPr txBox="1"/>
          <p:nvPr userDrawn="1"/>
        </p:nvSpPr>
        <p:spPr>
          <a:xfrm>
            <a:off x="457199" y="4528916"/>
            <a:ext cx="5419726" cy="1031413"/>
          </a:xfrm>
          <a:prstGeom prst="rect">
            <a:avLst/>
          </a:prstGeom>
          <a:noFill/>
        </p:spPr>
        <p:txBody>
          <a:bodyPr wrap="square" lIns="0" tIns="0" rIns="0" bIns="0" rtlCol="0">
            <a:noAutofit/>
          </a:bodyPr>
          <a:lstStyle/>
          <a:p>
            <a:r>
              <a:rPr lang="en-US" sz="1600" dirty="0"/>
              <a:t>Phone</a:t>
            </a:r>
            <a:r>
              <a:rPr lang="en-US" sz="1600" baseline="0" dirty="0"/>
              <a:t> number:</a:t>
            </a:r>
          </a:p>
          <a:p>
            <a:r>
              <a:rPr lang="en-US" sz="1600" dirty="0"/>
              <a:t>Or use the phone number provided in your invitation.</a:t>
            </a:r>
          </a:p>
          <a:p>
            <a:endParaRPr lang="en-US" sz="1600" dirty="0"/>
          </a:p>
          <a:p>
            <a:r>
              <a:rPr lang="en-US" sz="1600" dirty="0"/>
              <a:t>Access code:</a:t>
            </a:r>
          </a:p>
          <a:p>
            <a:endParaRPr lang="en-US" sz="1600" dirty="0"/>
          </a:p>
        </p:txBody>
      </p:sp>
      <p:sp>
        <p:nvSpPr>
          <p:cNvPr id="22" name="TextBox 21"/>
          <p:cNvSpPr txBox="1"/>
          <p:nvPr userDrawn="1"/>
        </p:nvSpPr>
        <p:spPr>
          <a:xfrm>
            <a:off x="457200" y="4171431"/>
            <a:ext cx="4130040" cy="276999"/>
          </a:xfrm>
          <a:prstGeom prst="rect">
            <a:avLst/>
          </a:prstGeom>
          <a:noFill/>
        </p:spPr>
        <p:txBody>
          <a:bodyPr wrap="square" lIns="0" tIns="0" rIns="0" bIns="0" rtlCol="0">
            <a:spAutoFit/>
          </a:bodyPr>
          <a:lstStyle/>
          <a:p>
            <a:r>
              <a:rPr lang="en-US" sz="1800" dirty="0">
                <a:latin typeface="+mn-lt"/>
              </a:rPr>
              <a:t>Dial-in instructions</a:t>
            </a:r>
          </a:p>
        </p:txBody>
      </p:sp>
      <p:sp>
        <p:nvSpPr>
          <p:cNvPr id="23" name="Text Placeholder 11"/>
          <p:cNvSpPr>
            <a:spLocks noGrp="1"/>
          </p:cNvSpPr>
          <p:nvPr>
            <p:ph type="body" sz="quarter" idx="24" hasCustomPrompt="1"/>
          </p:nvPr>
        </p:nvSpPr>
        <p:spPr>
          <a:xfrm>
            <a:off x="1933194" y="4556150"/>
            <a:ext cx="5102352" cy="228600"/>
          </a:xfrm>
        </p:spPr>
        <p:txBody>
          <a:bodyPr>
            <a:normAutofit/>
          </a:bodyPr>
          <a:lstStyle>
            <a:lvl1pPr marL="0" indent="0">
              <a:buNone/>
              <a:defRPr sz="1600" baseline="0">
                <a:solidFill>
                  <a:srgbClr val="0083CA"/>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phone number</a:t>
            </a:r>
          </a:p>
        </p:txBody>
      </p:sp>
      <p:sp>
        <p:nvSpPr>
          <p:cNvPr id="24" name="Text Placeholder 11"/>
          <p:cNvSpPr>
            <a:spLocks noGrp="1"/>
          </p:cNvSpPr>
          <p:nvPr>
            <p:ph type="body" sz="quarter" idx="25" hasCustomPrompt="1"/>
          </p:nvPr>
        </p:nvSpPr>
        <p:spPr>
          <a:xfrm>
            <a:off x="1752623" y="5292750"/>
            <a:ext cx="5102352" cy="228600"/>
          </a:xfrm>
        </p:spPr>
        <p:txBody>
          <a:bodyPr>
            <a:normAutofit/>
          </a:bodyPr>
          <a:lstStyle>
            <a:lvl1pPr marL="0" indent="0">
              <a:buNone/>
              <a:defRPr sz="1600" baseline="0">
                <a:solidFill>
                  <a:srgbClr val="0083CA"/>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access code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A1B08B3-031E-421C-B78A-79F5C29F28FC}" type="slidenum">
              <a:rPr lang="en-US" smtClean="0"/>
              <a:pPr/>
              <a:t>‹#›</a:t>
            </a:fld>
            <a:endParaRPr lang="en-US" dirty="0"/>
          </a:p>
        </p:txBody>
      </p:sp>
      <p:sp>
        <p:nvSpPr>
          <p:cNvPr id="40" name="TextBox 39"/>
          <p:cNvSpPr txBox="1"/>
          <p:nvPr userDrawn="1"/>
        </p:nvSpPr>
        <p:spPr>
          <a:xfrm>
            <a:off x="457200" y="648732"/>
            <a:ext cx="1509318" cy="184666"/>
          </a:xfrm>
          <a:prstGeom prst="rect">
            <a:avLst/>
          </a:prstGeom>
          <a:noFill/>
        </p:spPr>
        <p:txBody>
          <a:bodyPr wrap="square" lIns="0" tIns="0" rIns="0" bIns="0" rtlCol="0">
            <a:spAutoFit/>
          </a:bodyPr>
          <a:lstStyle/>
          <a:p>
            <a:pPr algn="l"/>
            <a:r>
              <a:rPr lang="en-US" sz="1200" dirty="0">
                <a:solidFill>
                  <a:srgbClr val="454547"/>
                </a:solidFill>
                <a:latin typeface="+mn-lt"/>
              </a:rPr>
              <a:t>WEBINAR</a:t>
            </a:r>
          </a:p>
        </p:txBody>
      </p:sp>
      <p:sp>
        <p:nvSpPr>
          <p:cNvPr id="41" name="Rectangle 40"/>
          <p:cNvSpPr/>
          <p:nvPr userDrawn="1"/>
        </p:nvSpPr>
        <p:spPr>
          <a:xfrm>
            <a:off x="457200" y="457200"/>
            <a:ext cx="2743200" cy="45720"/>
          </a:xfrm>
          <a:prstGeom prst="rect">
            <a:avLst/>
          </a:prstGeom>
          <a:gradFill flip="none" rotWithShape="1">
            <a:gsLst>
              <a:gs pos="100000">
                <a:srgbClr val="349BD4"/>
              </a:gs>
              <a:gs pos="0">
                <a:srgbClr val="0083CA"/>
              </a:gs>
            </a:gsLst>
            <a:lin ang="7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75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5" name="Freeform 14"/>
          <p:cNvSpPr/>
          <p:nvPr userDrawn="1"/>
        </p:nvSpPr>
        <p:spPr>
          <a:xfrm>
            <a:off x="3076869" y="0"/>
            <a:ext cx="9115131" cy="6858000"/>
          </a:xfrm>
          <a:custGeom>
            <a:avLst/>
            <a:gdLst>
              <a:gd name="connsiteX0" fmla="*/ 1568283 w 9115131"/>
              <a:gd name="connsiteY0" fmla="*/ 0 h 6858000"/>
              <a:gd name="connsiteX1" fmla="*/ 9115131 w 9115131"/>
              <a:gd name="connsiteY1" fmla="*/ 0 h 6858000"/>
              <a:gd name="connsiteX2" fmla="*/ 9115131 w 9115131"/>
              <a:gd name="connsiteY2" fmla="*/ 6858000 h 6858000"/>
              <a:gd name="connsiteX3" fmla="*/ 1568283 w 9115131"/>
              <a:gd name="connsiteY3" fmla="*/ 6858000 h 6858000"/>
              <a:gd name="connsiteX4" fmla="*/ 0 w 9115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131" h="6858000">
                <a:moveTo>
                  <a:pt x="1568283" y="0"/>
                </a:moveTo>
                <a:lnTo>
                  <a:pt x="9115131" y="0"/>
                </a:lnTo>
                <a:lnTo>
                  <a:pt x="9115131" y="6858000"/>
                </a:lnTo>
                <a:lnTo>
                  <a:pt x="1568283" y="6858000"/>
                </a:lnTo>
                <a:lnTo>
                  <a:pt x="0" y="6858000"/>
                </a:lnTo>
                <a:close/>
              </a:path>
            </a:pathLst>
          </a:custGeom>
          <a:gradFill>
            <a:gsLst>
              <a:gs pos="0">
                <a:srgbClr val="0083CA"/>
              </a:gs>
              <a:gs pos="100000">
                <a:srgbClr val="349BD4"/>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4311404" y="228599"/>
            <a:ext cx="3883152" cy="6534063"/>
          </a:xfrm>
          <a:prstGeom prst="rect">
            <a:avLst/>
          </a:prstGeom>
          <a:noFill/>
        </p:spPr>
        <p:txBody>
          <a:bodyPr wrap="square" lIns="0" tIns="0" rIns="0" bIns="0" rtlCol="0" anchor="ctr" anchorCtr="0">
            <a:noAutofit/>
          </a:bodyPr>
          <a:lstStyle/>
          <a:p>
            <a:r>
              <a:rPr lang="en-US" sz="30000" dirty="0">
                <a:solidFill>
                  <a:schemeClr val="bg1">
                    <a:alpha val="90000"/>
                  </a:schemeClr>
                </a:solidFill>
                <a:latin typeface="+mn-lt"/>
              </a:rPr>
              <a:t>Q</a:t>
            </a:r>
          </a:p>
        </p:txBody>
      </p:sp>
      <p:sp>
        <p:nvSpPr>
          <p:cNvPr id="84" name="TextBox 83"/>
          <p:cNvSpPr txBox="1"/>
          <p:nvPr userDrawn="1"/>
        </p:nvSpPr>
        <p:spPr>
          <a:xfrm>
            <a:off x="8671230" y="228599"/>
            <a:ext cx="3883152" cy="6534063"/>
          </a:xfrm>
          <a:prstGeom prst="rect">
            <a:avLst/>
          </a:prstGeom>
          <a:noFill/>
        </p:spPr>
        <p:txBody>
          <a:bodyPr wrap="square" lIns="0" tIns="0" rIns="0" bIns="0" rtlCol="0" anchor="ctr" anchorCtr="0">
            <a:noAutofit/>
          </a:bodyPr>
          <a:lstStyle/>
          <a:p>
            <a:r>
              <a:rPr lang="en-US" sz="30000" dirty="0">
                <a:solidFill>
                  <a:schemeClr val="bg1">
                    <a:alpha val="90000"/>
                  </a:schemeClr>
                </a:solidFill>
                <a:latin typeface="+mn-lt"/>
              </a:rPr>
              <a:t>A</a:t>
            </a:r>
          </a:p>
        </p:txBody>
      </p:sp>
      <p:sp>
        <p:nvSpPr>
          <p:cNvPr id="85" name="TextBox 84"/>
          <p:cNvSpPr txBox="1"/>
          <p:nvPr userDrawn="1"/>
        </p:nvSpPr>
        <p:spPr>
          <a:xfrm>
            <a:off x="6675156" y="228599"/>
            <a:ext cx="2476413" cy="6534063"/>
          </a:xfrm>
          <a:prstGeom prst="rect">
            <a:avLst/>
          </a:prstGeom>
          <a:noFill/>
        </p:spPr>
        <p:txBody>
          <a:bodyPr wrap="square" lIns="0" tIns="0" rIns="0" bIns="0" rtlCol="0" anchor="ctr" anchorCtr="0">
            <a:noAutofit/>
          </a:bodyPr>
          <a:lstStyle/>
          <a:p>
            <a:r>
              <a:rPr lang="en-US" sz="30000" dirty="0">
                <a:solidFill>
                  <a:schemeClr val="bg1">
                    <a:alpha val="30000"/>
                  </a:schemeClr>
                </a:solidFill>
                <a:latin typeface="+mn-lt"/>
              </a:rPr>
              <a:t>&amp;</a:t>
            </a:r>
          </a:p>
        </p:txBody>
      </p:sp>
      <p:sp>
        <p:nvSpPr>
          <p:cNvPr id="5" name="Slide Number Placeholder 4"/>
          <p:cNvSpPr>
            <a:spLocks noGrp="1"/>
          </p:cNvSpPr>
          <p:nvPr>
            <p:ph type="sldNum" sz="quarter" idx="12"/>
          </p:nvPr>
        </p:nvSpPr>
        <p:spPr>
          <a:xfrm>
            <a:off x="10794698" y="6191163"/>
            <a:ext cx="937054" cy="457200"/>
          </a:xfrm>
        </p:spPr>
        <p:txBody>
          <a:bodyPr/>
          <a:lstStyle>
            <a:lvl1pPr>
              <a:defRPr>
                <a:solidFill>
                  <a:schemeClr val="bg1"/>
                </a:solidFill>
              </a:defRPr>
            </a:lvl1pPr>
          </a:lstStyle>
          <a:p>
            <a:fld id="{1A1B08B3-031E-421C-B78A-79F5C29F28FC}" type="slidenum">
              <a:rPr lang="en-US" smtClean="0"/>
              <a:pPr/>
              <a:t>‹#›</a:t>
            </a:fld>
            <a:endParaRPr lang="en-US" dirty="0"/>
          </a:p>
        </p:txBody>
      </p:sp>
      <p:sp>
        <p:nvSpPr>
          <p:cNvPr id="14" name="Rectangle 13"/>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457200" y="510732"/>
            <a:ext cx="3657600" cy="1188720"/>
          </a:xfrm>
        </p:spPr>
        <p:txBody>
          <a:bodyPr>
            <a:normAutofit/>
          </a:bodyPr>
          <a:lstStyle>
            <a:lvl1pPr>
              <a:defRPr sz="2800"/>
            </a:lvl1pPr>
          </a:lstStyle>
          <a:p>
            <a:endParaRPr lang="en-US" dirty="0"/>
          </a:p>
        </p:txBody>
      </p:sp>
      <p:sp>
        <p:nvSpPr>
          <p:cNvPr id="19" name="Freeform 18"/>
          <p:cNvSpPr/>
          <p:nvPr userDrawn="1"/>
        </p:nvSpPr>
        <p:spPr>
          <a:xfrm>
            <a:off x="3076869"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ontent Placeholder 2"/>
          <p:cNvSpPr>
            <a:spLocks noGrp="1"/>
          </p:cNvSpPr>
          <p:nvPr>
            <p:ph sz="half" idx="14" hasCustomPrompt="1"/>
          </p:nvPr>
        </p:nvSpPr>
        <p:spPr>
          <a:xfrm>
            <a:off x="457200" y="3302000"/>
            <a:ext cx="1371600" cy="523240"/>
          </a:xfrm>
        </p:spPr>
        <p:txBody>
          <a:bodyPr>
            <a:normAutofit/>
          </a:bodyPr>
          <a:lstStyle>
            <a:lvl1pPr marL="0" indent="0">
              <a:lnSpc>
                <a:spcPct val="100000"/>
              </a:lnSpc>
              <a:spcBef>
                <a:spcPts val="0"/>
              </a:spcBef>
              <a:buNone/>
              <a:defRPr sz="1600"/>
            </a:lvl1pPr>
          </a:lstStyle>
          <a:p>
            <a:pPr lvl="0"/>
            <a:r>
              <a:rPr lang="en-US" dirty="0" err="1"/>
              <a:t>Firstname</a:t>
            </a:r>
            <a:endParaRPr lang="en-US" dirty="0"/>
          </a:p>
          <a:p>
            <a:pPr lvl="0"/>
            <a:r>
              <a:rPr lang="en-US" dirty="0" err="1"/>
              <a:t>Lastname</a:t>
            </a:r>
            <a:endParaRPr lang="en-US" dirty="0"/>
          </a:p>
        </p:txBody>
      </p:sp>
      <p:sp>
        <p:nvSpPr>
          <p:cNvPr id="87" name="Picture Placeholder 17"/>
          <p:cNvSpPr>
            <a:spLocks noGrp="1"/>
          </p:cNvSpPr>
          <p:nvPr>
            <p:ph type="pic" sz="quarter" idx="16"/>
          </p:nvPr>
        </p:nvSpPr>
        <p:spPr>
          <a:xfrm>
            <a:off x="457200" y="1844040"/>
            <a:ext cx="1371600" cy="1371600"/>
          </a:xfrm>
        </p:spPr>
        <p:txBody>
          <a:bodyPr/>
          <a:lstStyle/>
          <a:p>
            <a:endParaRPr lang="en-US" dirty="0"/>
          </a:p>
        </p:txBody>
      </p:sp>
      <p:sp>
        <p:nvSpPr>
          <p:cNvPr id="88" name="Content Placeholder 2"/>
          <p:cNvSpPr>
            <a:spLocks noGrp="1"/>
          </p:cNvSpPr>
          <p:nvPr>
            <p:ph sz="half" idx="17" hasCustomPrompt="1"/>
          </p:nvPr>
        </p:nvSpPr>
        <p:spPr>
          <a:xfrm>
            <a:off x="1965865" y="3302000"/>
            <a:ext cx="1371600" cy="523240"/>
          </a:xfrm>
        </p:spPr>
        <p:txBody>
          <a:bodyPr>
            <a:normAutofit/>
          </a:bodyPr>
          <a:lstStyle>
            <a:lvl1pPr marL="0" indent="0">
              <a:lnSpc>
                <a:spcPct val="100000"/>
              </a:lnSpc>
              <a:spcBef>
                <a:spcPts val="0"/>
              </a:spcBef>
              <a:buNone/>
              <a:defRPr sz="1600"/>
            </a:lvl1pPr>
          </a:lstStyle>
          <a:p>
            <a:pPr lvl="0"/>
            <a:r>
              <a:rPr lang="en-US" dirty="0" err="1"/>
              <a:t>Firstname</a:t>
            </a:r>
            <a:endParaRPr lang="en-US" dirty="0"/>
          </a:p>
          <a:p>
            <a:pPr lvl="0"/>
            <a:r>
              <a:rPr lang="en-US" dirty="0" err="1"/>
              <a:t>Lastname</a:t>
            </a:r>
            <a:endParaRPr lang="en-US" dirty="0"/>
          </a:p>
        </p:txBody>
      </p:sp>
      <p:sp>
        <p:nvSpPr>
          <p:cNvPr id="89" name="Picture Placeholder 17"/>
          <p:cNvSpPr>
            <a:spLocks noGrp="1"/>
          </p:cNvSpPr>
          <p:nvPr>
            <p:ph type="pic" sz="quarter" idx="18"/>
          </p:nvPr>
        </p:nvSpPr>
        <p:spPr>
          <a:xfrm>
            <a:off x="1965865" y="1844040"/>
            <a:ext cx="1371600" cy="1371600"/>
          </a:xfrm>
        </p:spPr>
        <p:txBody>
          <a:bodyPr/>
          <a:lstStyle/>
          <a:p>
            <a:endParaRPr lang="en-US" dirty="0"/>
          </a:p>
        </p:txBody>
      </p:sp>
      <p:sp>
        <p:nvSpPr>
          <p:cNvPr id="92" name="Content Placeholder 2"/>
          <p:cNvSpPr>
            <a:spLocks noGrp="1"/>
          </p:cNvSpPr>
          <p:nvPr>
            <p:ph sz="half" idx="19" hasCustomPrompt="1"/>
          </p:nvPr>
        </p:nvSpPr>
        <p:spPr>
          <a:xfrm>
            <a:off x="457200" y="5443220"/>
            <a:ext cx="1371600" cy="523240"/>
          </a:xfrm>
        </p:spPr>
        <p:txBody>
          <a:bodyPr>
            <a:normAutofit/>
          </a:bodyPr>
          <a:lstStyle>
            <a:lvl1pPr marL="0" indent="0">
              <a:lnSpc>
                <a:spcPct val="100000"/>
              </a:lnSpc>
              <a:spcBef>
                <a:spcPts val="0"/>
              </a:spcBef>
              <a:buNone/>
              <a:defRPr sz="1600"/>
            </a:lvl1pPr>
          </a:lstStyle>
          <a:p>
            <a:pPr lvl="0"/>
            <a:r>
              <a:rPr lang="en-US" dirty="0" err="1"/>
              <a:t>Firstname</a:t>
            </a:r>
            <a:endParaRPr lang="en-US" dirty="0"/>
          </a:p>
          <a:p>
            <a:pPr lvl="0"/>
            <a:r>
              <a:rPr lang="en-US" dirty="0" err="1"/>
              <a:t>Lastname</a:t>
            </a:r>
            <a:endParaRPr lang="en-US" dirty="0"/>
          </a:p>
        </p:txBody>
      </p:sp>
      <p:sp>
        <p:nvSpPr>
          <p:cNvPr id="93" name="Picture Placeholder 17"/>
          <p:cNvSpPr>
            <a:spLocks noGrp="1"/>
          </p:cNvSpPr>
          <p:nvPr>
            <p:ph type="pic" sz="quarter" idx="20"/>
          </p:nvPr>
        </p:nvSpPr>
        <p:spPr>
          <a:xfrm>
            <a:off x="457200" y="3985260"/>
            <a:ext cx="1371600" cy="1371600"/>
          </a:xfrm>
        </p:spPr>
        <p:txBody>
          <a:bodyPr/>
          <a:lstStyle/>
          <a:p>
            <a:endParaRPr lang="en-US" dirty="0"/>
          </a:p>
        </p:txBody>
      </p:sp>
      <p:sp>
        <p:nvSpPr>
          <p:cNvPr id="94" name="Content Placeholder 2"/>
          <p:cNvSpPr>
            <a:spLocks noGrp="1"/>
          </p:cNvSpPr>
          <p:nvPr>
            <p:ph sz="half" idx="21" hasCustomPrompt="1"/>
          </p:nvPr>
        </p:nvSpPr>
        <p:spPr>
          <a:xfrm>
            <a:off x="1965865" y="5443220"/>
            <a:ext cx="1371600" cy="523240"/>
          </a:xfrm>
        </p:spPr>
        <p:txBody>
          <a:bodyPr>
            <a:normAutofit/>
          </a:bodyPr>
          <a:lstStyle>
            <a:lvl1pPr marL="0" indent="0">
              <a:lnSpc>
                <a:spcPct val="100000"/>
              </a:lnSpc>
              <a:spcBef>
                <a:spcPts val="0"/>
              </a:spcBef>
              <a:buNone/>
              <a:defRPr sz="1600"/>
            </a:lvl1pPr>
          </a:lstStyle>
          <a:p>
            <a:pPr lvl="0"/>
            <a:r>
              <a:rPr lang="en-US" dirty="0" err="1"/>
              <a:t>Firstname</a:t>
            </a:r>
            <a:endParaRPr lang="en-US" dirty="0"/>
          </a:p>
          <a:p>
            <a:pPr lvl="0"/>
            <a:r>
              <a:rPr lang="en-US" dirty="0" err="1"/>
              <a:t>Lastname</a:t>
            </a:r>
            <a:endParaRPr lang="en-US" dirty="0"/>
          </a:p>
        </p:txBody>
      </p:sp>
      <p:sp>
        <p:nvSpPr>
          <p:cNvPr id="95" name="Picture Placeholder 17"/>
          <p:cNvSpPr>
            <a:spLocks noGrp="1"/>
          </p:cNvSpPr>
          <p:nvPr>
            <p:ph type="pic" sz="quarter" idx="22"/>
          </p:nvPr>
        </p:nvSpPr>
        <p:spPr>
          <a:xfrm>
            <a:off x="1965865" y="3985260"/>
            <a:ext cx="1371600" cy="1371600"/>
          </a:xfrm>
        </p:spPr>
        <p:txBody>
          <a:bodyPr/>
          <a:lstStyle/>
          <a:p>
            <a:endParaRPr lang="en-US" dirty="0"/>
          </a:p>
        </p:txBody>
      </p:sp>
    </p:spTree>
    <p:extLst>
      <p:ext uri="{BB962C8B-B14F-4D97-AF65-F5344CB8AC3E}">
        <p14:creationId xmlns:p14="http://schemas.microsoft.com/office/powerpoint/2010/main" val="13014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Presentation v1">
    <p:spTree>
      <p:nvGrpSpPr>
        <p:cNvPr id="1" name=""/>
        <p:cNvGrpSpPr/>
        <p:nvPr/>
      </p:nvGrpSpPr>
      <p:grpSpPr>
        <a:xfrm>
          <a:off x="0" y="0"/>
          <a:ext cx="0" cy="0"/>
          <a:chOff x="0" y="0"/>
          <a:chExt cx="0" cy="0"/>
        </a:xfrm>
      </p:grpSpPr>
      <p:sp>
        <p:nvSpPr>
          <p:cNvPr id="44" name="Freeform 43"/>
          <p:cNvSpPr/>
          <p:nvPr userDrawn="1"/>
        </p:nvSpPr>
        <p:spPr>
          <a:xfrm>
            <a:off x="6611523" y="0"/>
            <a:ext cx="5580477" cy="6858000"/>
          </a:xfrm>
          <a:custGeom>
            <a:avLst/>
            <a:gdLst>
              <a:gd name="connsiteX0" fmla="*/ 1568283 w 5580477"/>
              <a:gd name="connsiteY0" fmla="*/ 0 h 6858000"/>
              <a:gd name="connsiteX1" fmla="*/ 5580477 w 5580477"/>
              <a:gd name="connsiteY1" fmla="*/ 0 h 6858000"/>
              <a:gd name="connsiteX2" fmla="*/ 5580477 w 5580477"/>
              <a:gd name="connsiteY2" fmla="*/ 6858000 h 6858000"/>
              <a:gd name="connsiteX3" fmla="*/ 1568283 w 5580477"/>
              <a:gd name="connsiteY3" fmla="*/ 6858000 h 6858000"/>
              <a:gd name="connsiteX4" fmla="*/ 0 w 5580477"/>
              <a:gd name="connsiteY4" fmla="*/ 6858000 h 6858000"/>
              <a:gd name="connsiteX5" fmla="*/ 1568283 w 558047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0477" h="6858000">
                <a:moveTo>
                  <a:pt x="1568283" y="0"/>
                </a:moveTo>
                <a:lnTo>
                  <a:pt x="5580477" y="0"/>
                </a:lnTo>
                <a:lnTo>
                  <a:pt x="5580477" y="6858000"/>
                </a:lnTo>
                <a:lnTo>
                  <a:pt x="1568283" y="6858000"/>
                </a:lnTo>
                <a:lnTo>
                  <a:pt x="0" y="6858000"/>
                </a:lnTo>
                <a:lnTo>
                  <a:pt x="1568283"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de Shadow"/>
          <p:cNvSpPr/>
          <p:nvPr userDrawn="1"/>
        </p:nvSpPr>
        <p:spPr>
          <a:xfrm>
            <a:off x="6611523"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stomer logo"/>
          <p:cNvSpPr>
            <a:spLocks noGrp="1"/>
          </p:cNvSpPr>
          <p:nvPr>
            <p:ph type="pic" sz="quarter" idx="13"/>
          </p:nvPr>
        </p:nvSpPr>
        <p:spPr>
          <a:xfrm>
            <a:off x="457199" y="2286000"/>
            <a:ext cx="3474720" cy="3474720"/>
          </a:xfrm>
        </p:spPr>
        <p:txBody>
          <a:bodyPr wrap="square">
            <a:spAutoFit/>
          </a:bodyPr>
          <a:lstStyle/>
          <a:p>
            <a:endParaRPr lang="en-US" dirty="0"/>
          </a:p>
        </p:txBody>
      </p:sp>
      <p:sp>
        <p:nvSpPr>
          <p:cNvPr id="43" name="Subtitle"/>
          <p:cNvSpPr>
            <a:spLocks noGrp="1"/>
          </p:cNvSpPr>
          <p:nvPr>
            <p:ph type="subTitle" idx="1"/>
          </p:nvPr>
        </p:nvSpPr>
        <p:spPr>
          <a:xfrm>
            <a:off x="457200" y="1828800"/>
            <a:ext cx="6858000" cy="274320"/>
          </a:xfrm>
        </p:spPr>
        <p:txBody>
          <a:bodyPr>
            <a:normAutofit/>
          </a:bodyPr>
          <a:lstStyle>
            <a:lvl1pPr marL="0" indent="0" algn="l">
              <a:buNone/>
              <a:defRPr sz="1600">
                <a:solidFill>
                  <a:srgbClr val="81817B"/>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2" name="Title"/>
          <p:cNvSpPr>
            <a:spLocks noGrp="1"/>
          </p:cNvSpPr>
          <p:nvPr>
            <p:ph type="ctrTitle"/>
          </p:nvPr>
        </p:nvSpPr>
        <p:spPr>
          <a:xfrm>
            <a:off x="457200" y="514147"/>
            <a:ext cx="6858000" cy="1188720"/>
          </a:xfrm>
        </p:spPr>
        <p:txBody>
          <a:bodyPr anchor="t">
            <a:normAutofit/>
          </a:bodyPr>
          <a:lstStyle>
            <a:lvl1pPr algn="l">
              <a:defRPr sz="4000">
                <a:solidFill>
                  <a:srgbClr val="454547"/>
                </a:solidFill>
              </a:defRPr>
            </a:lvl1pPr>
          </a:lstStyle>
          <a:p>
            <a:r>
              <a:rPr lang="en-US" dirty="0"/>
              <a:t>Click to edit Master title style</a:t>
            </a:r>
          </a:p>
        </p:txBody>
      </p:sp>
      <p:sp>
        <p:nvSpPr>
          <p:cNvPr id="45"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lide number"/>
          <p:cNvSpPr>
            <a:spLocks noGrp="1"/>
          </p:cNvSpPr>
          <p:nvPr>
            <p:ph type="sldNum" sz="quarter" idx="12"/>
          </p:nvPr>
        </p:nvSpPr>
        <p:spPr>
          <a:xfrm>
            <a:off x="10794698" y="6191163"/>
            <a:ext cx="937054" cy="457200"/>
          </a:xfrm>
        </p:spPr>
        <p:txBody>
          <a:bodyPr/>
          <a:lstStyle>
            <a:lvl1pPr>
              <a:defRPr>
                <a:solidFill>
                  <a:schemeClr val="bg1">
                    <a:alpha val="0"/>
                  </a:schemeClr>
                </a:solidFill>
              </a:defRPr>
            </a:lvl1pPr>
          </a:lstStyle>
          <a:p>
            <a:fld id="{1A1B08B3-031E-421C-B78A-79F5C29F28FC}" type="slidenum">
              <a:rPr lang="en-US" smtClean="0"/>
              <a:pPr/>
              <a:t>‹#›</a:t>
            </a:fld>
            <a:endParaRPr lang="en-US" dirty="0"/>
          </a:p>
        </p:txBody>
      </p:sp>
      <p:sp>
        <p:nvSpPr>
          <p:cNvPr id="52" name="Footer"/>
          <p:cNvSpPr>
            <a:spLocks noGrp="1"/>
          </p:cNvSpPr>
          <p:nvPr>
            <p:ph type="ftr" sz="quarter" idx="11"/>
          </p:nvPr>
        </p:nvSpPr>
        <p:spPr>
          <a:xfrm>
            <a:off x="457200" y="6304122"/>
            <a:ext cx="3474354" cy="344242"/>
          </a:xfrm>
          <a:prstGeom prst="rect">
            <a:avLst/>
          </a:prstGeom>
        </p:spPr>
        <p:txBody>
          <a:bodyPr anchor="t" anchorCtr="0"/>
          <a:lstStyle>
            <a:lvl1pPr algn="l">
              <a:defRPr sz="900">
                <a:solidFill>
                  <a:srgbClr val="454547"/>
                </a:solidFill>
              </a:defRPr>
            </a:lvl1pPr>
          </a:lstStyle>
          <a:p>
            <a:r>
              <a:rPr lang="en-US" dirty="0"/>
              <a:t>©2018 Cleo. All rights reserved. Confidential.</a:t>
            </a:r>
          </a:p>
        </p:txBody>
      </p:sp>
      <p:pic>
        <p:nvPicPr>
          <p:cNvPr id="17" name="Picture 16"/>
          <p:cNvPicPr>
            <a:picLocks noChangeAspect="1"/>
          </p:cNvPicPr>
          <p:nvPr userDrawn="1"/>
        </p:nvPicPr>
        <p:blipFill>
          <a:blip r:embed="rId2"/>
          <a:stretch>
            <a:fillRect/>
          </a:stretch>
        </p:blipFill>
        <p:spPr>
          <a:xfrm>
            <a:off x="7959381" y="2954981"/>
            <a:ext cx="3981120" cy="2671892"/>
          </a:xfrm>
          <a:prstGeom prst="rect">
            <a:avLst/>
          </a:prstGeom>
        </p:spPr>
      </p:pic>
    </p:spTree>
    <p:extLst>
      <p:ext uri="{BB962C8B-B14F-4D97-AF65-F5344CB8AC3E}">
        <p14:creationId xmlns:p14="http://schemas.microsoft.com/office/powerpoint/2010/main" val="198846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Customer Presentation v1">
    <p:spTree>
      <p:nvGrpSpPr>
        <p:cNvPr id="1" name=""/>
        <p:cNvGrpSpPr/>
        <p:nvPr/>
      </p:nvGrpSpPr>
      <p:grpSpPr>
        <a:xfrm>
          <a:off x="0" y="0"/>
          <a:ext cx="0" cy="0"/>
          <a:chOff x="0" y="0"/>
          <a:chExt cx="0" cy="0"/>
        </a:xfrm>
      </p:grpSpPr>
      <p:sp>
        <p:nvSpPr>
          <p:cNvPr id="44" name="Freeform 43"/>
          <p:cNvSpPr/>
          <p:nvPr userDrawn="1"/>
        </p:nvSpPr>
        <p:spPr>
          <a:xfrm>
            <a:off x="6611523" y="0"/>
            <a:ext cx="5580477" cy="6858000"/>
          </a:xfrm>
          <a:custGeom>
            <a:avLst/>
            <a:gdLst>
              <a:gd name="connsiteX0" fmla="*/ 1568283 w 5580477"/>
              <a:gd name="connsiteY0" fmla="*/ 0 h 6858000"/>
              <a:gd name="connsiteX1" fmla="*/ 5580477 w 5580477"/>
              <a:gd name="connsiteY1" fmla="*/ 0 h 6858000"/>
              <a:gd name="connsiteX2" fmla="*/ 5580477 w 5580477"/>
              <a:gd name="connsiteY2" fmla="*/ 6858000 h 6858000"/>
              <a:gd name="connsiteX3" fmla="*/ 1568283 w 5580477"/>
              <a:gd name="connsiteY3" fmla="*/ 6858000 h 6858000"/>
              <a:gd name="connsiteX4" fmla="*/ 0 w 5580477"/>
              <a:gd name="connsiteY4" fmla="*/ 6858000 h 6858000"/>
              <a:gd name="connsiteX5" fmla="*/ 1568283 w 558047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0477" h="6858000">
                <a:moveTo>
                  <a:pt x="1568283" y="0"/>
                </a:moveTo>
                <a:lnTo>
                  <a:pt x="5580477" y="0"/>
                </a:lnTo>
                <a:lnTo>
                  <a:pt x="5580477" y="6858000"/>
                </a:lnTo>
                <a:lnTo>
                  <a:pt x="1568283" y="6858000"/>
                </a:lnTo>
                <a:lnTo>
                  <a:pt x="0" y="6858000"/>
                </a:lnTo>
                <a:lnTo>
                  <a:pt x="1568283"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de Shadow"/>
          <p:cNvSpPr/>
          <p:nvPr userDrawn="1"/>
        </p:nvSpPr>
        <p:spPr>
          <a:xfrm>
            <a:off x="6611523"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stomer logo"/>
          <p:cNvSpPr>
            <a:spLocks noGrp="1"/>
          </p:cNvSpPr>
          <p:nvPr>
            <p:ph type="pic" sz="quarter" idx="13"/>
          </p:nvPr>
        </p:nvSpPr>
        <p:spPr>
          <a:xfrm>
            <a:off x="457199" y="2286000"/>
            <a:ext cx="3474720" cy="3474720"/>
          </a:xfrm>
        </p:spPr>
        <p:txBody>
          <a:bodyPr wrap="square">
            <a:spAutoFit/>
          </a:bodyPr>
          <a:lstStyle/>
          <a:p>
            <a:endParaRPr lang="en-US"/>
          </a:p>
        </p:txBody>
      </p:sp>
      <p:sp>
        <p:nvSpPr>
          <p:cNvPr id="43" name="Subtitle"/>
          <p:cNvSpPr>
            <a:spLocks noGrp="1"/>
          </p:cNvSpPr>
          <p:nvPr>
            <p:ph type="subTitle" idx="1"/>
          </p:nvPr>
        </p:nvSpPr>
        <p:spPr>
          <a:xfrm>
            <a:off x="457200" y="1828800"/>
            <a:ext cx="6858000" cy="274320"/>
          </a:xfrm>
        </p:spPr>
        <p:txBody>
          <a:bodyPr>
            <a:normAutofit/>
          </a:bodyPr>
          <a:lstStyle>
            <a:lvl1pPr marL="0" indent="0" algn="l">
              <a:buNone/>
              <a:defRPr sz="1600">
                <a:solidFill>
                  <a:srgbClr val="81817B"/>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2" name="Title"/>
          <p:cNvSpPr>
            <a:spLocks noGrp="1"/>
          </p:cNvSpPr>
          <p:nvPr>
            <p:ph type="ctrTitle"/>
          </p:nvPr>
        </p:nvSpPr>
        <p:spPr>
          <a:xfrm>
            <a:off x="457200" y="599440"/>
            <a:ext cx="6858000" cy="1188720"/>
          </a:xfrm>
        </p:spPr>
        <p:txBody>
          <a:bodyPr anchor="t">
            <a:normAutofit/>
          </a:bodyPr>
          <a:lstStyle>
            <a:lvl1pPr algn="l">
              <a:defRPr sz="4000">
                <a:solidFill>
                  <a:srgbClr val="454547"/>
                </a:solidFill>
              </a:defRPr>
            </a:lvl1pPr>
          </a:lstStyle>
          <a:p>
            <a:r>
              <a:rPr lang="en-US"/>
              <a:t>Click to edit Master title style</a:t>
            </a:r>
          </a:p>
        </p:txBody>
      </p:sp>
      <p:sp>
        <p:nvSpPr>
          <p:cNvPr id="45"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lide number"/>
          <p:cNvSpPr>
            <a:spLocks noGrp="1"/>
          </p:cNvSpPr>
          <p:nvPr>
            <p:ph type="sldNum" sz="quarter" idx="12"/>
          </p:nvPr>
        </p:nvSpPr>
        <p:spPr>
          <a:xfrm>
            <a:off x="10794698" y="6191163"/>
            <a:ext cx="937054" cy="457200"/>
          </a:xfrm>
        </p:spPr>
        <p:txBody>
          <a:bodyPr/>
          <a:lstStyle>
            <a:lvl1pPr>
              <a:defRPr>
                <a:solidFill>
                  <a:schemeClr val="bg1">
                    <a:alpha val="0"/>
                  </a:schemeClr>
                </a:solidFill>
              </a:defRPr>
            </a:lvl1pPr>
          </a:lstStyle>
          <a:p>
            <a:fld id="{1A1B08B3-031E-421C-B78A-79F5C29F28FC}" type="slidenum">
              <a:rPr lang="en-US" smtClean="0"/>
              <a:pPr/>
              <a:t>‹#›</a:t>
            </a:fld>
            <a:endParaRPr lang="en-US"/>
          </a:p>
        </p:txBody>
      </p:sp>
      <p:sp>
        <p:nvSpPr>
          <p:cNvPr id="52" name="Footer"/>
          <p:cNvSpPr>
            <a:spLocks noGrp="1"/>
          </p:cNvSpPr>
          <p:nvPr>
            <p:ph type="ftr" sz="quarter" idx="11"/>
          </p:nvPr>
        </p:nvSpPr>
        <p:spPr>
          <a:xfrm>
            <a:off x="457200" y="6304122"/>
            <a:ext cx="2743200" cy="344242"/>
          </a:xfrm>
          <a:prstGeom prst="rect">
            <a:avLst/>
          </a:prstGeom>
        </p:spPr>
        <p:txBody>
          <a:bodyPr anchor="t" anchorCtr="0"/>
          <a:lstStyle>
            <a:lvl1pPr algn="l">
              <a:defRPr sz="900">
                <a:solidFill>
                  <a:srgbClr val="454547"/>
                </a:solidFill>
              </a:defRPr>
            </a:lvl1pPr>
          </a:lstStyle>
          <a:p>
            <a:r>
              <a:rPr lang="en-US"/>
              <a:t>©2018 Cleo. All rights reserved. Confidential.</a:t>
            </a:r>
          </a:p>
        </p:txBody>
      </p:sp>
      <p:sp>
        <p:nvSpPr>
          <p:cNvPr id="53" name="Footer date"/>
          <p:cNvSpPr>
            <a:spLocks noGrp="1"/>
          </p:cNvSpPr>
          <p:nvPr>
            <p:ph type="dt" sz="half" idx="10"/>
          </p:nvPr>
        </p:nvSpPr>
        <p:spPr>
          <a:xfrm>
            <a:off x="457200" y="5837309"/>
            <a:ext cx="2743200" cy="457200"/>
          </a:xfrm>
          <a:prstGeom prst="rect">
            <a:avLst/>
          </a:prstGeom>
        </p:spPr>
        <p:txBody>
          <a:bodyPr/>
          <a:lstStyle>
            <a:lvl1pPr>
              <a:defRPr sz="900">
                <a:solidFill>
                  <a:srgbClr val="0083CA"/>
                </a:solidFill>
              </a:defRPr>
            </a:lvl1pPr>
          </a:lstStyle>
          <a:p>
            <a:r>
              <a:rPr lang="en-US"/>
              <a:t>YYYY-MM-DD</a:t>
            </a:r>
          </a:p>
        </p:txBody>
      </p:sp>
      <p:pic>
        <p:nvPicPr>
          <p:cNvPr id="17" name="Picture 16"/>
          <p:cNvPicPr>
            <a:picLocks noChangeAspect="1"/>
          </p:cNvPicPr>
          <p:nvPr userDrawn="1"/>
        </p:nvPicPr>
        <p:blipFill>
          <a:blip r:embed="rId2"/>
          <a:stretch>
            <a:fillRect/>
          </a:stretch>
        </p:blipFill>
        <p:spPr>
          <a:xfrm>
            <a:off x="7959381" y="2954981"/>
            <a:ext cx="3981120" cy="2671892"/>
          </a:xfrm>
          <a:prstGeom prst="rect">
            <a:avLst/>
          </a:prstGeom>
        </p:spPr>
      </p:pic>
    </p:spTree>
    <p:extLst>
      <p:ext uri="{BB962C8B-B14F-4D97-AF65-F5344CB8AC3E}">
        <p14:creationId xmlns:p14="http://schemas.microsoft.com/office/powerpoint/2010/main" val="21891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Large Text Boxes">
    <p:spTree>
      <p:nvGrpSpPr>
        <p:cNvPr id="1" name=""/>
        <p:cNvGrpSpPr/>
        <p:nvPr/>
      </p:nvGrpSpPr>
      <p:grpSpPr>
        <a:xfrm>
          <a:off x="0" y="0"/>
          <a:ext cx="0" cy="0"/>
          <a:chOff x="0" y="0"/>
          <a:chExt cx="0" cy="0"/>
        </a:xfrm>
      </p:grpSpPr>
      <p:sp>
        <p:nvSpPr>
          <p:cNvPr id="13" name="Shade"/>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de shadow"/>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cNvSpPr>
            <a:spLocks noGrp="1"/>
          </p:cNvSpPr>
          <p:nvPr>
            <p:ph type="sldNum" sz="quarter" idx="12"/>
          </p:nvPr>
        </p:nvSpPr>
        <p:spPr/>
        <p:txBody>
          <a:bodyPr/>
          <a:lstStyle>
            <a:lvl1pPr>
              <a:defRPr>
                <a:solidFill>
                  <a:schemeClr val="bg1"/>
                </a:solidFill>
              </a:defRPr>
            </a:lvl1pPr>
          </a:lstStyle>
          <a:p>
            <a:fld id="{1A1B08B3-031E-421C-B78A-79F5C29F28FC}" type="slidenum">
              <a:rPr lang="en-US" smtClean="0"/>
              <a:pPr/>
              <a:t>‹#›</a:t>
            </a:fld>
            <a:endParaRPr lang="en-US"/>
          </a:p>
        </p:txBody>
      </p:sp>
      <p:sp>
        <p:nvSpPr>
          <p:cNvPr id="4" name="Footer"/>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3" name="Footer date"/>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10" name="Body"/>
          <p:cNvSpPr>
            <a:spLocks noGrp="1"/>
          </p:cNvSpPr>
          <p:nvPr>
            <p:ph type="body" sz="quarter" idx="14" hasCustomPrompt="1"/>
          </p:nvPr>
        </p:nvSpPr>
        <p:spPr>
          <a:xfrm>
            <a:off x="457199" y="3730943"/>
            <a:ext cx="8229600" cy="1996757"/>
          </a:xfrm>
        </p:spPr>
        <p:txBody>
          <a:bodyPr>
            <a:noAutofit/>
          </a:bodyPr>
          <a:lstStyle>
            <a:lvl1pPr marL="0" indent="0">
              <a:lnSpc>
                <a:spcPct val="135000"/>
              </a:lnSpc>
              <a:buNone/>
              <a:defRPr sz="1600">
                <a:solidFill>
                  <a:srgbClr val="81817B"/>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Vestibulum</a:t>
            </a:r>
            <a:r>
              <a:rPr lang="en-US"/>
              <a:t> </a:t>
            </a:r>
            <a:r>
              <a:rPr lang="en-US" err="1"/>
              <a:t>turpis</a:t>
            </a:r>
            <a:r>
              <a:rPr lang="en-US"/>
              <a:t> </a:t>
            </a:r>
            <a:r>
              <a:rPr lang="en-US" err="1"/>
              <a:t>turpis</a:t>
            </a:r>
            <a:r>
              <a:rPr lang="en-US"/>
              <a:t>, </a:t>
            </a:r>
            <a:r>
              <a:rPr lang="en-US" err="1"/>
              <a:t>dapibus</a:t>
            </a:r>
            <a:r>
              <a:rPr lang="en-US"/>
              <a:t> at </a:t>
            </a:r>
            <a:r>
              <a:rPr lang="en-US" err="1"/>
              <a:t>lectus</a:t>
            </a:r>
            <a:r>
              <a:rPr lang="en-US"/>
              <a:t> </a:t>
            </a:r>
            <a:r>
              <a:rPr lang="en-US" err="1"/>
              <a:t>sed</a:t>
            </a:r>
            <a:r>
              <a:rPr lang="en-US"/>
              <a:t>, </a:t>
            </a:r>
            <a:r>
              <a:rPr lang="en-US" err="1"/>
              <a:t>varius</a:t>
            </a:r>
            <a:r>
              <a:rPr lang="en-US"/>
              <a:t> </a:t>
            </a:r>
            <a:r>
              <a:rPr lang="en-US" err="1"/>
              <a:t>ullamcorper</a:t>
            </a:r>
            <a:r>
              <a:rPr lang="en-US"/>
              <a:t> ante. </a:t>
            </a:r>
            <a:r>
              <a:rPr lang="en-US" err="1"/>
              <a:t>Sed</a:t>
            </a:r>
            <a:r>
              <a:rPr lang="en-US"/>
              <a:t> </a:t>
            </a:r>
            <a:r>
              <a:rPr lang="en-US" err="1"/>
              <a:t>sed</a:t>
            </a:r>
            <a:r>
              <a:rPr lang="en-US"/>
              <a:t> </a:t>
            </a:r>
            <a:r>
              <a:rPr lang="en-US" err="1"/>
              <a:t>pellentesque</a:t>
            </a:r>
            <a:r>
              <a:rPr lang="en-US"/>
              <a:t> </a:t>
            </a:r>
            <a:r>
              <a:rPr lang="en-US" err="1"/>
              <a:t>tortor</a:t>
            </a:r>
            <a:r>
              <a:rPr lang="en-US"/>
              <a:t>. </a:t>
            </a:r>
            <a:r>
              <a:rPr lang="en-US" err="1"/>
              <a:t>Sed</a:t>
            </a:r>
            <a:r>
              <a:rPr lang="en-US"/>
              <a:t> at </a:t>
            </a:r>
            <a:r>
              <a:rPr lang="en-US" err="1"/>
              <a:t>varius</a:t>
            </a:r>
            <a:r>
              <a:rPr lang="en-US"/>
              <a:t> </a:t>
            </a:r>
            <a:r>
              <a:rPr lang="en-US" err="1"/>
              <a:t>purus</a:t>
            </a:r>
            <a:r>
              <a:rPr lang="en-US"/>
              <a:t>. </a:t>
            </a:r>
            <a:r>
              <a:rPr lang="en-US" err="1"/>
              <a:t>Phasellus</a:t>
            </a:r>
            <a:r>
              <a:rPr lang="en-US"/>
              <a:t> dictum </a:t>
            </a:r>
            <a:r>
              <a:rPr lang="en-US" err="1"/>
              <a:t>risus</a:t>
            </a:r>
            <a:r>
              <a:rPr lang="en-US"/>
              <a:t> ante, vitae dictum </a:t>
            </a:r>
            <a:r>
              <a:rPr lang="en-US" err="1"/>
              <a:t>odio</a:t>
            </a:r>
            <a:r>
              <a:rPr lang="en-US"/>
              <a:t> </a:t>
            </a:r>
            <a:r>
              <a:rPr lang="en-US" err="1"/>
              <a:t>consequat</a:t>
            </a:r>
            <a:r>
              <a:rPr lang="en-US"/>
              <a:t> ac. </a:t>
            </a:r>
            <a:r>
              <a:rPr lang="en-US" err="1"/>
              <a:t>Sed</a:t>
            </a:r>
            <a:r>
              <a:rPr lang="en-US"/>
              <a:t> </a:t>
            </a:r>
            <a:r>
              <a:rPr lang="en-US" err="1"/>
              <a:t>efficitur</a:t>
            </a:r>
            <a:r>
              <a:rPr lang="en-US"/>
              <a:t> </a:t>
            </a:r>
            <a:r>
              <a:rPr lang="en-US" err="1"/>
              <a:t>est</a:t>
            </a:r>
            <a:r>
              <a:rPr lang="en-US"/>
              <a:t> et </a:t>
            </a:r>
            <a:r>
              <a:rPr lang="en-US" err="1"/>
              <a:t>rhoncus</a:t>
            </a:r>
            <a:r>
              <a:rPr lang="en-US"/>
              <a:t> </a:t>
            </a:r>
            <a:r>
              <a:rPr lang="en-US" err="1"/>
              <a:t>tristique</a:t>
            </a:r>
            <a:r>
              <a:rPr lang="en-US"/>
              <a:t>. </a:t>
            </a:r>
            <a:r>
              <a:rPr lang="en-US" err="1"/>
              <a:t>Fusce</a:t>
            </a:r>
            <a:r>
              <a:rPr lang="en-US"/>
              <a:t> </a:t>
            </a:r>
            <a:r>
              <a:rPr lang="en-US" err="1"/>
              <a:t>quis</a:t>
            </a:r>
            <a:r>
              <a:rPr lang="en-US"/>
              <a:t> </a:t>
            </a:r>
            <a:r>
              <a:rPr lang="en-US" err="1"/>
              <a:t>arcu</a:t>
            </a:r>
            <a:r>
              <a:rPr lang="en-US"/>
              <a:t> </a:t>
            </a:r>
            <a:r>
              <a:rPr lang="en-US" err="1"/>
              <a:t>sed</a:t>
            </a:r>
            <a:r>
              <a:rPr lang="en-US"/>
              <a:t> </a:t>
            </a:r>
            <a:r>
              <a:rPr lang="en-US" err="1"/>
              <a:t>velit</a:t>
            </a:r>
            <a:r>
              <a:rPr lang="en-US"/>
              <a:t> </a:t>
            </a:r>
            <a:r>
              <a:rPr lang="en-US" err="1"/>
              <a:t>finibus</a:t>
            </a:r>
            <a:r>
              <a:rPr lang="en-US"/>
              <a:t> </a:t>
            </a:r>
            <a:r>
              <a:rPr lang="en-US" err="1"/>
              <a:t>hendrerit</a:t>
            </a:r>
            <a:r>
              <a:rPr lang="en-US"/>
              <a:t> </a:t>
            </a:r>
            <a:r>
              <a:rPr lang="en-US" err="1"/>
              <a:t>nec</a:t>
            </a:r>
            <a:r>
              <a:rPr lang="en-US"/>
              <a:t> ac </a:t>
            </a:r>
            <a:r>
              <a:rPr lang="en-US" err="1"/>
              <a:t>purus</a:t>
            </a:r>
            <a:r>
              <a:rPr lang="en-US"/>
              <a:t>. </a:t>
            </a:r>
            <a:r>
              <a:rPr lang="en-US" err="1"/>
              <a:t>Aliquam</a:t>
            </a:r>
            <a:r>
              <a:rPr lang="en-US"/>
              <a:t> quam </a:t>
            </a:r>
            <a:r>
              <a:rPr lang="en-US" err="1"/>
              <a:t>elit</a:t>
            </a:r>
            <a:r>
              <a:rPr lang="en-US"/>
              <a:t>, </a:t>
            </a:r>
            <a:r>
              <a:rPr lang="en-US" err="1"/>
              <a:t>pretium</a:t>
            </a:r>
            <a:r>
              <a:rPr lang="en-US"/>
              <a:t> a </a:t>
            </a:r>
            <a:r>
              <a:rPr lang="en-US" err="1"/>
              <a:t>ullamcorper</a:t>
            </a:r>
            <a:r>
              <a:rPr lang="en-US"/>
              <a:t> in, </a:t>
            </a:r>
            <a:r>
              <a:rPr lang="en-US" err="1"/>
              <a:t>mattis</a:t>
            </a:r>
            <a:r>
              <a:rPr lang="en-US"/>
              <a:t> et ante. </a:t>
            </a:r>
            <a:r>
              <a:rPr lang="en-US" err="1"/>
              <a:t>Sed</a:t>
            </a:r>
            <a:r>
              <a:rPr lang="en-US"/>
              <a:t> ante </a:t>
            </a:r>
            <a:r>
              <a:rPr lang="en-US" err="1"/>
              <a:t>erat</a:t>
            </a:r>
            <a:r>
              <a:rPr lang="en-US"/>
              <a:t>, </a:t>
            </a:r>
            <a:r>
              <a:rPr lang="en-US" err="1"/>
              <a:t>venenatis</a:t>
            </a:r>
            <a:r>
              <a:rPr lang="en-US"/>
              <a:t> non libero id.</a:t>
            </a:r>
          </a:p>
        </p:txBody>
      </p:sp>
      <p:sp>
        <p:nvSpPr>
          <p:cNvPr id="8" name="Subtitle"/>
          <p:cNvSpPr>
            <a:spLocks noGrp="1"/>
          </p:cNvSpPr>
          <p:nvPr>
            <p:ph type="body" sz="quarter" idx="13"/>
          </p:nvPr>
        </p:nvSpPr>
        <p:spPr>
          <a:xfrm>
            <a:off x="457200" y="2816860"/>
            <a:ext cx="8229600" cy="548640"/>
          </a:xfrm>
        </p:spPr>
        <p:txBody>
          <a:bodyPr>
            <a:normAutofit/>
          </a:bodyPr>
          <a:lstStyle>
            <a:lvl1pPr marL="0" indent="0">
              <a:spcBef>
                <a:spcPts val="0"/>
              </a:spcBef>
              <a:buNone/>
              <a:defRPr sz="2000">
                <a:solidFill>
                  <a:srgbClr val="81817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 name="Title"/>
          <p:cNvSpPr>
            <a:spLocks noGrp="1"/>
          </p:cNvSpPr>
          <p:nvPr>
            <p:ph type="title" hasCustomPrompt="1"/>
          </p:nvPr>
        </p:nvSpPr>
        <p:spPr>
          <a:xfrm>
            <a:off x="457200" y="584200"/>
            <a:ext cx="8229600" cy="1920240"/>
          </a:xfrm>
        </p:spPr>
        <p:txBody>
          <a:bodyPr>
            <a:normAutofit/>
          </a:bodyPr>
          <a:lstStyle>
            <a:lvl1pPr>
              <a:defRPr sz="4800" baseline="0"/>
            </a:lvl1pPr>
          </a:lstStyle>
          <a:p>
            <a:r>
              <a:rPr lang="en-US"/>
              <a:t>Click to edit Master title style up to three lines</a:t>
            </a:r>
          </a:p>
        </p:txBody>
      </p:sp>
      <p:sp>
        <p:nvSpPr>
          <p:cNvPr id="12"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72747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Introductions - One">
    <p:bg>
      <p:bgPr>
        <a:solidFill>
          <a:schemeClr val="bg1"/>
        </a:solidFill>
        <a:effectLst/>
      </p:bgPr>
    </p:bg>
    <p:spTree>
      <p:nvGrpSpPr>
        <p:cNvPr id="1" name=""/>
        <p:cNvGrpSpPr/>
        <p:nvPr/>
      </p:nvGrpSpPr>
      <p:grpSpPr>
        <a:xfrm>
          <a:off x="0" y="0"/>
          <a:ext cx="0" cy="0"/>
          <a:chOff x="0" y="0"/>
          <a:chExt cx="0" cy="0"/>
        </a:xfrm>
      </p:grpSpPr>
      <p:sp>
        <p:nvSpPr>
          <p:cNvPr id="8" name="Speaker 01 photo"/>
          <p:cNvSpPr>
            <a:spLocks noGrp="1"/>
          </p:cNvSpPr>
          <p:nvPr>
            <p:ph type="pic" sz="quarter" idx="13" hasCustomPrompt="1"/>
          </p:nvPr>
        </p:nvSpPr>
        <p:spPr>
          <a:xfrm>
            <a:off x="457200" y="2057400"/>
            <a:ext cx="3657600" cy="36576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01</a:t>
            </a:r>
          </a:p>
          <a:p>
            <a:r>
              <a:rPr lang="en-US"/>
              <a:t>photo</a:t>
            </a:r>
          </a:p>
        </p:txBody>
      </p:sp>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a:p>
        </p:txBody>
      </p:sp>
      <p:sp>
        <p:nvSpPr>
          <p:cNvPr id="11" name="Speaker 01 job title"/>
          <p:cNvSpPr>
            <a:spLocks noGrp="1"/>
          </p:cNvSpPr>
          <p:nvPr>
            <p:ph type="body" sz="quarter" idx="25" hasCustomPrompt="1"/>
          </p:nvPr>
        </p:nvSpPr>
        <p:spPr>
          <a:xfrm>
            <a:off x="4343400" y="3987121"/>
            <a:ext cx="55245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Job Title and Name of Company</a:t>
            </a:r>
          </a:p>
        </p:txBody>
      </p:sp>
      <p:sp>
        <p:nvSpPr>
          <p:cNvPr id="5" name="Speaker 01 name"/>
          <p:cNvSpPr>
            <a:spLocks noGrp="1"/>
          </p:cNvSpPr>
          <p:nvPr>
            <p:ph type="body" sz="quarter" idx="24" hasCustomPrompt="1"/>
          </p:nvPr>
        </p:nvSpPr>
        <p:spPr>
          <a:xfrm>
            <a:off x="4343400" y="3392761"/>
            <a:ext cx="5524500" cy="548640"/>
          </a:xfrm>
        </p:spPr>
        <p:txBody>
          <a:bodyPr anchor="b" anchorCtr="0">
            <a:noAutofit/>
          </a:bodyPr>
          <a:lstStyle>
            <a:lvl1pPr marL="0" indent="0">
              <a:spcBef>
                <a:spcPts val="0"/>
              </a:spcBef>
              <a:buNone/>
              <a:defRPr sz="28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err="1"/>
              <a:t>Firstname</a:t>
            </a:r>
            <a:r>
              <a:rPr lang="en-US"/>
              <a:t> </a:t>
            </a:r>
            <a:r>
              <a:rPr lang="en-US" err="1"/>
              <a:t>Lastname</a:t>
            </a:r>
            <a:endParaRPr lang="en-US"/>
          </a:p>
        </p:txBody>
      </p:sp>
      <p:sp>
        <p:nvSpPr>
          <p:cNvPr id="1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cNvSpPr>
            <a:spLocks noGrp="1"/>
          </p:cNvSpPr>
          <p:nvPr>
            <p:ph type="ctrTitle"/>
          </p:nvPr>
        </p:nvSpPr>
        <p:spPr>
          <a:xfrm>
            <a:off x="457200" y="599440"/>
            <a:ext cx="11274552" cy="1188720"/>
          </a:xfrm>
        </p:spPr>
        <p:txBody>
          <a:bodyPr anchor="t">
            <a:normAutofit/>
          </a:bodyPr>
          <a:lstStyle>
            <a:lvl1pPr algn="l">
              <a:defRPr sz="4000">
                <a:solidFill>
                  <a:srgbClr val="454547"/>
                </a:solidFill>
              </a:defRPr>
            </a:lvl1pPr>
          </a:lstStyle>
          <a:p>
            <a:r>
              <a:rPr lang="en-US"/>
              <a:t>Click to edit Master title style</a:t>
            </a:r>
          </a:p>
        </p:txBody>
      </p:sp>
      <p:sp>
        <p:nvSpPr>
          <p:cNvPr id="16"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17"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170931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160" userDrawn="1">
          <p15:clr>
            <a:srgbClr val="FBAE40"/>
          </p15:clr>
        </p15:guide>
        <p15:guide id="3" orient="horz" pos="864"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Introductions - Two">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a:p>
        </p:txBody>
      </p:sp>
      <p:sp>
        <p:nvSpPr>
          <p:cNvPr id="2" name="Title"/>
          <p:cNvSpPr>
            <a:spLocks noGrp="1"/>
          </p:cNvSpPr>
          <p:nvPr>
            <p:ph type="ctrTitle"/>
          </p:nvPr>
        </p:nvSpPr>
        <p:spPr>
          <a:xfrm>
            <a:off x="457200" y="586740"/>
            <a:ext cx="11274552" cy="1188720"/>
          </a:xfrm>
        </p:spPr>
        <p:txBody>
          <a:bodyPr anchor="t">
            <a:normAutofit/>
          </a:bodyPr>
          <a:lstStyle>
            <a:lvl1pPr algn="l">
              <a:defRPr sz="4000">
                <a:solidFill>
                  <a:srgbClr val="454547"/>
                </a:solidFill>
              </a:defRPr>
            </a:lvl1pPr>
          </a:lstStyle>
          <a:p>
            <a:r>
              <a:rPr lang="en-US"/>
              <a:t>Click to edit Master title style</a:t>
            </a:r>
          </a:p>
        </p:txBody>
      </p:sp>
      <p:sp>
        <p:nvSpPr>
          <p:cNvPr id="1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aker 01 job title"/>
          <p:cNvSpPr>
            <a:spLocks noGrp="1"/>
          </p:cNvSpPr>
          <p:nvPr>
            <p:ph type="body" sz="quarter" idx="25" hasCustomPrompt="1"/>
          </p:nvPr>
        </p:nvSpPr>
        <p:spPr>
          <a:xfrm>
            <a:off x="4572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01 Job Title,</a:t>
            </a:r>
          </a:p>
          <a:p>
            <a:pPr lvl="0"/>
            <a:r>
              <a:rPr lang="en-US"/>
              <a:t>Company</a:t>
            </a:r>
          </a:p>
        </p:txBody>
      </p:sp>
      <p:sp>
        <p:nvSpPr>
          <p:cNvPr id="20" name="Speaker 01 name"/>
          <p:cNvSpPr>
            <a:spLocks noGrp="1"/>
          </p:cNvSpPr>
          <p:nvPr>
            <p:ph type="body" sz="quarter" idx="24" hasCustomPrompt="1"/>
          </p:nvPr>
        </p:nvSpPr>
        <p:spPr>
          <a:xfrm>
            <a:off x="457200" y="4434840"/>
            <a:ext cx="251460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21" name="Speaker 01 photo"/>
          <p:cNvSpPr>
            <a:spLocks noGrp="1"/>
          </p:cNvSpPr>
          <p:nvPr>
            <p:ph type="pic" sz="quarter" idx="13" hasCustomPrompt="1"/>
          </p:nvPr>
        </p:nvSpPr>
        <p:spPr>
          <a:xfrm>
            <a:off x="4572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01</a:t>
            </a:r>
          </a:p>
          <a:p>
            <a:r>
              <a:rPr lang="en-US"/>
              <a:t>photo</a:t>
            </a:r>
          </a:p>
        </p:txBody>
      </p:sp>
      <p:sp>
        <p:nvSpPr>
          <p:cNvPr id="22" name="Speaker 01 job title"/>
          <p:cNvSpPr>
            <a:spLocks noGrp="1"/>
          </p:cNvSpPr>
          <p:nvPr>
            <p:ph type="body" sz="quarter" idx="26" hasCustomPrompt="1"/>
          </p:nvPr>
        </p:nvSpPr>
        <p:spPr>
          <a:xfrm>
            <a:off x="34290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02 Job Title,</a:t>
            </a:r>
          </a:p>
          <a:p>
            <a:pPr lvl="0"/>
            <a:r>
              <a:rPr lang="en-US"/>
              <a:t>Company</a:t>
            </a:r>
          </a:p>
        </p:txBody>
      </p:sp>
      <p:sp>
        <p:nvSpPr>
          <p:cNvPr id="23" name="Speaker 01 name"/>
          <p:cNvSpPr>
            <a:spLocks noGrp="1"/>
          </p:cNvSpPr>
          <p:nvPr>
            <p:ph type="body" sz="quarter" idx="27" hasCustomPrompt="1"/>
          </p:nvPr>
        </p:nvSpPr>
        <p:spPr>
          <a:xfrm>
            <a:off x="3429000" y="4434840"/>
            <a:ext cx="251460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24" name="Speaker 01 photo"/>
          <p:cNvSpPr>
            <a:spLocks noGrp="1"/>
          </p:cNvSpPr>
          <p:nvPr>
            <p:ph type="pic" sz="quarter" idx="28" hasCustomPrompt="1"/>
          </p:nvPr>
        </p:nvSpPr>
        <p:spPr>
          <a:xfrm>
            <a:off x="34290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02</a:t>
            </a:r>
          </a:p>
          <a:p>
            <a:r>
              <a:rPr lang="en-US"/>
              <a:t>photo</a:t>
            </a:r>
          </a:p>
        </p:txBody>
      </p:sp>
      <p:sp>
        <p:nvSpPr>
          <p:cNvPr id="17"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28"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pic>
        <p:nvPicPr>
          <p:cNvPr id="29" name="Picture 2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238617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Introductions - Three">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a:p>
        </p:txBody>
      </p:sp>
      <p:sp>
        <p:nvSpPr>
          <p:cNvPr id="38" name="Speaker 03 job title"/>
          <p:cNvSpPr>
            <a:spLocks noGrp="1"/>
          </p:cNvSpPr>
          <p:nvPr>
            <p:ph type="body" sz="quarter" idx="31" hasCustomPrompt="1"/>
          </p:nvPr>
        </p:nvSpPr>
        <p:spPr>
          <a:xfrm>
            <a:off x="64008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03 Job Title,</a:t>
            </a:r>
          </a:p>
          <a:p>
            <a:pPr lvl="0"/>
            <a:r>
              <a:rPr lang="en-US"/>
              <a:t>Company</a:t>
            </a:r>
          </a:p>
        </p:txBody>
      </p:sp>
      <p:sp>
        <p:nvSpPr>
          <p:cNvPr id="37" name="Speaker 03 name"/>
          <p:cNvSpPr>
            <a:spLocks noGrp="1"/>
          </p:cNvSpPr>
          <p:nvPr>
            <p:ph type="body" sz="quarter" idx="30" hasCustomPrompt="1"/>
          </p:nvPr>
        </p:nvSpPr>
        <p:spPr>
          <a:xfrm>
            <a:off x="6400800" y="4434840"/>
            <a:ext cx="25146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36" name="Speaker 03 photo"/>
          <p:cNvSpPr>
            <a:spLocks noGrp="1"/>
          </p:cNvSpPr>
          <p:nvPr>
            <p:ph type="pic" sz="quarter" idx="29" hasCustomPrompt="1"/>
          </p:nvPr>
        </p:nvSpPr>
        <p:spPr>
          <a:xfrm>
            <a:off x="64008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03</a:t>
            </a:r>
          </a:p>
          <a:p>
            <a:r>
              <a:rPr lang="en-US"/>
              <a:t>photo</a:t>
            </a:r>
          </a:p>
        </p:txBody>
      </p:sp>
      <p:sp>
        <p:nvSpPr>
          <p:cNvPr id="35" name="Speaker 02 job title"/>
          <p:cNvSpPr>
            <a:spLocks noGrp="1"/>
          </p:cNvSpPr>
          <p:nvPr>
            <p:ph type="body" sz="quarter" idx="28" hasCustomPrompt="1"/>
          </p:nvPr>
        </p:nvSpPr>
        <p:spPr>
          <a:xfrm>
            <a:off x="34290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02 Job Title,</a:t>
            </a:r>
          </a:p>
          <a:p>
            <a:pPr lvl="0"/>
            <a:r>
              <a:rPr lang="en-US"/>
              <a:t>Company</a:t>
            </a:r>
          </a:p>
        </p:txBody>
      </p:sp>
      <p:sp>
        <p:nvSpPr>
          <p:cNvPr id="34" name="Speaker 02 name"/>
          <p:cNvSpPr>
            <a:spLocks noGrp="1"/>
          </p:cNvSpPr>
          <p:nvPr>
            <p:ph type="body" sz="quarter" idx="27" hasCustomPrompt="1"/>
          </p:nvPr>
        </p:nvSpPr>
        <p:spPr>
          <a:xfrm>
            <a:off x="3429000" y="4434840"/>
            <a:ext cx="25146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33" name="Speaker 02 photo"/>
          <p:cNvSpPr>
            <a:spLocks noGrp="1"/>
          </p:cNvSpPr>
          <p:nvPr>
            <p:ph type="pic" sz="quarter" idx="26" hasCustomPrompt="1"/>
          </p:nvPr>
        </p:nvSpPr>
        <p:spPr>
          <a:xfrm>
            <a:off x="34290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02</a:t>
            </a:r>
          </a:p>
          <a:p>
            <a:r>
              <a:rPr lang="en-US"/>
              <a:t>photo</a:t>
            </a:r>
          </a:p>
        </p:txBody>
      </p:sp>
      <p:sp>
        <p:nvSpPr>
          <p:cNvPr id="11" name="Speaker 01 job title"/>
          <p:cNvSpPr>
            <a:spLocks noGrp="1"/>
          </p:cNvSpPr>
          <p:nvPr>
            <p:ph type="body" sz="quarter" idx="25" hasCustomPrompt="1"/>
          </p:nvPr>
        </p:nvSpPr>
        <p:spPr>
          <a:xfrm>
            <a:off x="457200" y="5029200"/>
            <a:ext cx="25146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01 Job Title,</a:t>
            </a:r>
          </a:p>
          <a:p>
            <a:pPr lvl="0"/>
            <a:r>
              <a:rPr lang="en-US"/>
              <a:t>Company</a:t>
            </a:r>
          </a:p>
        </p:txBody>
      </p:sp>
      <p:sp>
        <p:nvSpPr>
          <p:cNvPr id="5" name="Speaker 01 name"/>
          <p:cNvSpPr>
            <a:spLocks noGrp="1"/>
          </p:cNvSpPr>
          <p:nvPr>
            <p:ph type="body" sz="quarter" idx="24" hasCustomPrompt="1"/>
          </p:nvPr>
        </p:nvSpPr>
        <p:spPr>
          <a:xfrm>
            <a:off x="457200" y="4434840"/>
            <a:ext cx="251460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8" name="Speaker 01 photo"/>
          <p:cNvSpPr>
            <a:spLocks noGrp="1"/>
          </p:cNvSpPr>
          <p:nvPr>
            <p:ph type="pic" sz="quarter" idx="13" hasCustomPrompt="1"/>
          </p:nvPr>
        </p:nvSpPr>
        <p:spPr>
          <a:xfrm>
            <a:off x="457200" y="1828800"/>
            <a:ext cx="2514600" cy="25146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01</a:t>
            </a:r>
          </a:p>
          <a:p>
            <a:r>
              <a:rPr lang="en-US"/>
              <a:t>photo</a:t>
            </a:r>
          </a:p>
        </p:txBody>
      </p:sp>
      <p:sp>
        <p:nvSpPr>
          <p:cNvPr id="2" name="Title"/>
          <p:cNvSpPr>
            <a:spLocks noGrp="1"/>
          </p:cNvSpPr>
          <p:nvPr>
            <p:ph type="ctrTitle"/>
          </p:nvPr>
        </p:nvSpPr>
        <p:spPr>
          <a:xfrm>
            <a:off x="457200" y="599440"/>
            <a:ext cx="11274552" cy="1188720"/>
          </a:xfrm>
        </p:spPr>
        <p:txBody>
          <a:bodyPr anchor="t">
            <a:normAutofit/>
          </a:bodyPr>
          <a:lstStyle>
            <a:lvl1pPr algn="l">
              <a:defRPr sz="4000">
                <a:solidFill>
                  <a:srgbClr val="454547"/>
                </a:solidFill>
              </a:defRPr>
            </a:lvl1pPr>
          </a:lstStyle>
          <a:p>
            <a:r>
              <a:rPr lang="en-US"/>
              <a:t>Click to edit Master title style</a:t>
            </a:r>
          </a:p>
        </p:txBody>
      </p:sp>
      <p:sp>
        <p:nvSpPr>
          <p:cNvPr id="18"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26"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73417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Introductions - Four">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a:p>
        </p:txBody>
      </p:sp>
      <p:sp>
        <p:nvSpPr>
          <p:cNvPr id="41" name="Speaker 04 job title"/>
          <p:cNvSpPr>
            <a:spLocks noGrp="1"/>
          </p:cNvSpPr>
          <p:nvPr>
            <p:ph type="body" sz="quarter" idx="34" hasCustomPrompt="1"/>
          </p:nvPr>
        </p:nvSpPr>
        <p:spPr>
          <a:xfrm>
            <a:off x="9445752" y="4800600"/>
            <a:ext cx="22860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04 Job Title,</a:t>
            </a:r>
          </a:p>
          <a:p>
            <a:pPr lvl="0"/>
            <a:r>
              <a:rPr lang="en-US"/>
              <a:t>Company</a:t>
            </a:r>
          </a:p>
        </p:txBody>
      </p:sp>
      <p:sp>
        <p:nvSpPr>
          <p:cNvPr id="40" name="Speaker 04 name"/>
          <p:cNvSpPr>
            <a:spLocks noGrp="1"/>
          </p:cNvSpPr>
          <p:nvPr>
            <p:ph type="body" sz="quarter" idx="33" hasCustomPrompt="1"/>
          </p:nvPr>
        </p:nvSpPr>
        <p:spPr>
          <a:xfrm>
            <a:off x="9445752" y="4206240"/>
            <a:ext cx="22860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39" name="Speaker 04 photo"/>
          <p:cNvSpPr>
            <a:spLocks noGrp="1"/>
          </p:cNvSpPr>
          <p:nvPr>
            <p:ph type="pic" sz="quarter" idx="32" hasCustomPrompt="1"/>
          </p:nvPr>
        </p:nvSpPr>
        <p:spPr>
          <a:xfrm>
            <a:off x="9445752" y="1828800"/>
            <a:ext cx="2286000" cy="22860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04</a:t>
            </a:r>
          </a:p>
          <a:p>
            <a:r>
              <a:rPr lang="en-US"/>
              <a:t>photo</a:t>
            </a:r>
          </a:p>
        </p:txBody>
      </p:sp>
      <p:sp>
        <p:nvSpPr>
          <p:cNvPr id="38" name="Speaker 03 job title"/>
          <p:cNvSpPr>
            <a:spLocks noGrp="1"/>
          </p:cNvSpPr>
          <p:nvPr>
            <p:ph type="body" sz="quarter" idx="31" hasCustomPrompt="1"/>
          </p:nvPr>
        </p:nvSpPr>
        <p:spPr>
          <a:xfrm>
            <a:off x="6449568" y="4800600"/>
            <a:ext cx="22860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03 Job Title,</a:t>
            </a:r>
          </a:p>
          <a:p>
            <a:pPr lvl="0"/>
            <a:r>
              <a:rPr lang="en-US"/>
              <a:t>Company</a:t>
            </a:r>
          </a:p>
        </p:txBody>
      </p:sp>
      <p:sp>
        <p:nvSpPr>
          <p:cNvPr id="37" name="Speaker 03 name"/>
          <p:cNvSpPr>
            <a:spLocks noGrp="1"/>
          </p:cNvSpPr>
          <p:nvPr>
            <p:ph type="body" sz="quarter" idx="30" hasCustomPrompt="1"/>
          </p:nvPr>
        </p:nvSpPr>
        <p:spPr>
          <a:xfrm>
            <a:off x="6449568" y="4206240"/>
            <a:ext cx="22860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36" name="Speaker 03 photo"/>
          <p:cNvSpPr>
            <a:spLocks noGrp="1"/>
          </p:cNvSpPr>
          <p:nvPr>
            <p:ph type="pic" sz="quarter" idx="29" hasCustomPrompt="1"/>
          </p:nvPr>
        </p:nvSpPr>
        <p:spPr>
          <a:xfrm>
            <a:off x="6449568" y="1828800"/>
            <a:ext cx="2286000" cy="22860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03</a:t>
            </a:r>
          </a:p>
          <a:p>
            <a:r>
              <a:rPr lang="en-US"/>
              <a:t>photo</a:t>
            </a:r>
          </a:p>
        </p:txBody>
      </p:sp>
      <p:sp>
        <p:nvSpPr>
          <p:cNvPr id="35" name="Speaker 02 job title"/>
          <p:cNvSpPr>
            <a:spLocks noGrp="1"/>
          </p:cNvSpPr>
          <p:nvPr>
            <p:ph type="body" sz="quarter" idx="28" hasCustomPrompt="1"/>
          </p:nvPr>
        </p:nvSpPr>
        <p:spPr>
          <a:xfrm>
            <a:off x="3453384" y="4800600"/>
            <a:ext cx="22860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02 Job Title,</a:t>
            </a:r>
          </a:p>
          <a:p>
            <a:pPr lvl="0"/>
            <a:r>
              <a:rPr lang="en-US"/>
              <a:t>Company</a:t>
            </a:r>
          </a:p>
        </p:txBody>
      </p:sp>
      <p:sp>
        <p:nvSpPr>
          <p:cNvPr id="34" name="Speaker 02 name"/>
          <p:cNvSpPr>
            <a:spLocks noGrp="1"/>
          </p:cNvSpPr>
          <p:nvPr>
            <p:ph type="body" sz="quarter" idx="27" hasCustomPrompt="1"/>
          </p:nvPr>
        </p:nvSpPr>
        <p:spPr>
          <a:xfrm>
            <a:off x="3453384" y="4206240"/>
            <a:ext cx="228600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33" name="Speaker 02 photo"/>
          <p:cNvSpPr>
            <a:spLocks noGrp="1"/>
          </p:cNvSpPr>
          <p:nvPr>
            <p:ph type="pic" sz="quarter" idx="26" hasCustomPrompt="1"/>
          </p:nvPr>
        </p:nvSpPr>
        <p:spPr>
          <a:xfrm>
            <a:off x="3453384" y="1828800"/>
            <a:ext cx="2286000" cy="22860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02</a:t>
            </a:r>
          </a:p>
          <a:p>
            <a:r>
              <a:rPr lang="en-US"/>
              <a:t>photo</a:t>
            </a:r>
          </a:p>
        </p:txBody>
      </p:sp>
      <p:sp>
        <p:nvSpPr>
          <p:cNvPr id="11" name="Speaker 01 job title"/>
          <p:cNvSpPr>
            <a:spLocks noGrp="1"/>
          </p:cNvSpPr>
          <p:nvPr>
            <p:ph type="body" sz="quarter" idx="25" hasCustomPrompt="1"/>
          </p:nvPr>
        </p:nvSpPr>
        <p:spPr>
          <a:xfrm>
            <a:off x="457200" y="4800600"/>
            <a:ext cx="22860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01 Job Title,</a:t>
            </a:r>
          </a:p>
          <a:p>
            <a:pPr lvl="0"/>
            <a:r>
              <a:rPr lang="en-US"/>
              <a:t>Company</a:t>
            </a:r>
          </a:p>
        </p:txBody>
      </p:sp>
      <p:sp>
        <p:nvSpPr>
          <p:cNvPr id="5" name="Speaker 01 name"/>
          <p:cNvSpPr>
            <a:spLocks noGrp="1"/>
          </p:cNvSpPr>
          <p:nvPr>
            <p:ph type="body" sz="quarter" idx="24" hasCustomPrompt="1"/>
          </p:nvPr>
        </p:nvSpPr>
        <p:spPr>
          <a:xfrm>
            <a:off x="457200" y="4206240"/>
            <a:ext cx="228600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8" name="Speaker 01 photo"/>
          <p:cNvSpPr>
            <a:spLocks noGrp="1"/>
          </p:cNvSpPr>
          <p:nvPr>
            <p:ph type="pic" sz="quarter" idx="13" hasCustomPrompt="1"/>
          </p:nvPr>
        </p:nvSpPr>
        <p:spPr>
          <a:xfrm>
            <a:off x="457200" y="1828800"/>
            <a:ext cx="2286000" cy="22860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01</a:t>
            </a:r>
          </a:p>
          <a:p>
            <a:r>
              <a:rPr lang="en-US"/>
              <a:t>photo</a:t>
            </a:r>
          </a:p>
        </p:txBody>
      </p:sp>
      <p:sp>
        <p:nvSpPr>
          <p:cNvPr id="2" name="Title"/>
          <p:cNvSpPr>
            <a:spLocks noGrp="1"/>
          </p:cNvSpPr>
          <p:nvPr>
            <p:ph type="ctrTitle"/>
          </p:nvPr>
        </p:nvSpPr>
        <p:spPr>
          <a:xfrm>
            <a:off x="457200" y="586740"/>
            <a:ext cx="11274552" cy="1188720"/>
          </a:xfrm>
        </p:spPr>
        <p:txBody>
          <a:bodyPr anchor="t">
            <a:normAutofit/>
          </a:bodyPr>
          <a:lstStyle>
            <a:lvl1pPr algn="l">
              <a:defRPr sz="4000">
                <a:solidFill>
                  <a:srgbClr val="454547"/>
                </a:solidFill>
              </a:defRPr>
            </a:lvl1pPr>
          </a:lstStyle>
          <a:p>
            <a:r>
              <a:rPr lang="en-US"/>
              <a:t>Click to edit Master title style</a:t>
            </a:r>
          </a:p>
        </p:txBody>
      </p:sp>
      <p:sp>
        <p:nvSpPr>
          <p:cNvPr id="19"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27"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89283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Introductions - Five">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a:p>
        </p:txBody>
      </p:sp>
      <p:sp>
        <p:nvSpPr>
          <p:cNvPr id="44" name="Speaker 05 job title"/>
          <p:cNvSpPr>
            <a:spLocks noGrp="1"/>
          </p:cNvSpPr>
          <p:nvPr>
            <p:ph type="body" sz="quarter" idx="37" hasCustomPrompt="1"/>
          </p:nvPr>
        </p:nvSpPr>
        <p:spPr>
          <a:xfrm>
            <a:off x="9674352"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05 Job Title,</a:t>
            </a:r>
          </a:p>
          <a:p>
            <a:pPr lvl="0"/>
            <a:r>
              <a:rPr lang="en-US"/>
              <a:t>Company</a:t>
            </a:r>
          </a:p>
        </p:txBody>
      </p:sp>
      <p:sp>
        <p:nvSpPr>
          <p:cNvPr id="43" name="Speaker 05 name"/>
          <p:cNvSpPr>
            <a:spLocks noGrp="1"/>
          </p:cNvSpPr>
          <p:nvPr>
            <p:ph type="body" sz="quarter" idx="36" hasCustomPrompt="1"/>
          </p:nvPr>
        </p:nvSpPr>
        <p:spPr>
          <a:xfrm>
            <a:off x="9674352" y="3977640"/>
            <a:ext cx="219456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42" name="Speaker 05 photo"/>
          <p:cNvSpPr>
            <a:spLocks noGrp="1"/>
          </p:cNvSpPr>
          <p:nvPr>
            <p:ph type="pic" sz="quarter" idx="35" hasCustomPrompt="1"/>
          </p:nvPr>
        </p:nvSpPr>
        <p:spPr>
          <a:xfrm>
            <a:off x="9674352"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05</a:t>
            </a:r>
          </a:p>
          <a:p>
            <a:r>
              <a:rPr lang="en-US"/>
              <a:t>photo</a:t>
            </a:r>
          </a:p>
        </p:txBody>
      </p:sp>
      <p:sp>
        <p:nvSpPr>
          <p:cNvPr id="41" name="Speaker 04 job title"/>
          <p:cNvSpPr>
            <a:spLocks noGrp="1"/>
          </p:cNvSpPr>
          <p:nvPr>
            <p:ph type="body" sz="quarter" idx="34" hasCustomPrompt="1"/>
          </p:nvPr>
        </p:nvSpPr>
        <p:spPr>
          <a:xfrm>
            <a:off x="7370064"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04 Job Title,</a:t>
            </a:r>
          </a:p>
          <a:p>
            <a:pPr lvl="0"/>
            <a:r>
              <a:rPr lang="en-US"/>
              <a:t>Company</a:t>
            </a:r>
          </a:p>
        </p:txBody>
      </p:sp>
      <p:sp>
        <p:nvSpPr>
          <p:cNvPr id="40" name="Speaker 04 name"/>
          <p:cNvSpPr>
            <a:spLocks noGrp="1"/>
          </p:cNvSpPr>
          <p:nvPr>
            <p:ph type="body" sz="quarter" idx="33" hasCustomPrompt="1"/>
          </p:nvPr>
        </p:nvSpPr>
        <p:spPr>
          <a:xfrm>
            <a:off x="7370064" y="3977640"/>
            <a:ext cx="219456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39" name="Speaker 04 photo"/>
          <p:cNvSpPr>
            <a:spLocks noGrp="1"/>
          </p:cNvSpPr>
          <p:nvPr>
            <p:ph type="pic" sz="quarter" idx="32" hasCustomPrompt="1"/>
          </p:nvPr>
        </p:nvSpPr>
        <p:spPr>
          <a:xfrm>
            <a:off x="7370064"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04</a:t>
            </a:r>
          </a:p>
          <a:p>
            <a:r>
              <a:rPr lang="en-US"/>
              <a:t>photo</a:t>
            </a:r>
          </a:p>
        </p:txBody>
      </p:sp>
      <p:sp>
        <p:nvSpPr>
          <p:cNvPr id="38" name="Speaker 03 job title"/>
          <p:cNvSpPr>
            <a:spLocks noGrp="1"/>
          </p:cNvSpPr>
          <p:nvPr>
            <p:ph type="body" sz="quarter" idx="31" hasCustomPrompt="1"/>
          </p:nvPr>
        </p:nvSpPr>
        <p:spPr>
          <a:xfrm>
            <a:off x="5065776"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03 Job Title,</a:t>
            </a:r>
          </a:p>
          <a:p>
            <a:pPr lvl="0"/>
            <a:r>
              <a:rPr lang="en-US"/>
              <a:t>Company</a:t>
            </a:r>
          </a:p>
        </p:txBody>
      </p:sp>
      <p:sp>
        <p:nvSpPr>
          <p:cNvPr id="37" name="Speaker 03 name"/>
          <p:cNvSpPr>
            <a:spLocks noGrp="1"/>
          </p:cNvSpPr>
          <p:nvPr>
            <p:ph type="body" sz="quarter" idx="30" hasCustomPrompt="1"/>
          </p:nvPr>
        </p:nvSpPr>
        <p:spPr>
          <a:xfrm>
            <a:off x="5065776" y="3977640"/>
            <a:ext cx="219456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36" name="Speaker 03 photo"/>
          <p:cNvSpPr>
            <a:spLocks noGrp="1"/>
          </p:cNvSpPr>
          <p:nvPr>
            <p:ph type="pic" sz="quarter" idx="29" hasCustomPrompt="1"/>
          </p:nvPr>
        </p:nvSpPr>
        <p:spPr>
          <a:xfrm>
            <a:off x="5065776"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03</a:t>
            </a:r>
          </a:p>
          <a:p>
            <a:r>
              <a:rPr lang="en-US"/>
              <a:t>photo</a:t>
            </a:r>
          </a:p>
        </p:txBody>
      </p:sp>
      <p:sp>
        <p:nvSpPr>
          <p:cNvPr id="35" name="Speaker 02 job title"/>
          <p:cNvSpPr>
            <a:spLocks noGrp="1"/>
          </p:cNvSpPr>
          <p:nvPr>
            <p:ph type="body" sz="quarter" idx="28" hasCustomPrompt="1"/>
          </p:nvPr>
        </p:nvSpPr>
        <p:spPr>
          <a:xfrm>
            <a:off x="2761488"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02 Job Title,</a:t>
            </a:r>
          </a:p>
          <a:p>
            <a:pPr lvl="0"/>
            <a:r>
              <a:rPr lang="en-US"/>
              <a:t>Company</a:t>
            </a:r>
          </a:p>
        </p:txBody>
      </p:sp>
      <p:sp>
        <p:nvSpPr>
          <p:cNvPr id="34" name="Speaker 02 name"/>
          <p:cNvSpPr>
            <a:spLocks noGrp="1"/>
          </p:cNvSpPr>
          <p:nvPr>
            <p:ph type="body" sz="quarter" idx="27" hasCustomPrompt="1"/>
          </p:nvPr>
        </p:nvSpPr>
        <p:spPr>
          <a:xfrm>
            <a:off x="2761488" y="3977640"/>
            <a:ext cx="2194560" cy="548640"/>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33" name="Speaker 02 photo"/>
          <p:cNvSpPr>
            <a:spLocks noGrp="1"/>
          </p:cNvSpPr>
          <p:nvPr>
            <p:ph type="pic" sz="quarter" idx="26" hasCustomPrompt="1"/>
          </p:nvPr>
        </p:nvSpPr>
        <p:spPr>
          <a:xfrm>
            <a:off x="2761488"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02</a:t>
            </a:r>
          </a:p>
          <a:p>
            <a:r>
              <a:rPr lang="en-US"/>
              <a:t>photo</a:t>
            </a:r>
          </a:p>
        </p:txBody>
      </p:sp>
      <p:sp>
        <p:nvSpPr>
          <p:cNvPr id="11" name="Speaker 01 job title"/>
          <p:cNvSpPr>
            <a:spLocks noGrp="1"/>
          </p:cNvSpPr>
          <p:nvPr>
            <p:ph type="body" sz="quarter" idx="25" hasCustomPrompt="1"/>
          </p:nvPr>
        </p:nvSpPr>
        <p:spPr>
          <a:xfrm>
            <a:off x="457200" y="4572000"/>
            <a:ext cx="219456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01 Job Title,</a:t>
            </a:r>
          </a:p>
          <a:p>
            <a:pPr lvl="0"/>
            <a:r>
              <a:rPr lang="en-US"/>
              <a:t>Company</a:t>
            </a:r>
          </a:p>
        </p:txBody>
      </p:sp>
      <p:sp>
        <p:nvSpPr>
          <p:cNvPr id="5" name="Speaker 01 name"/>
          <p:cNvSpPr>
            <a:spLocks noGrp="1"/>
          </p:cNvSpPr>
          <p:nvPr>
            <p:ph type="body" sz="quarter" idx="24" hasCustomPrompt="1"/>
          </p:nvPr>
        </p:nvSpPr>
        <p:spPr>
          <a:xfrm>
            <a:off x="457200" y="3977640"/>
            <a:ext cx="2194560" cy="548640"/>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8" name="Speaker 01 photo"/>
          <p:cNvSpPr>
            <a:spLocks noGrp="1"/>
          </p:cNvSpPr>
          <p:nvPr>
            <p:ph type="pic" sz="quarter" idx="13" hasCustomPrompt="1"/>
          </p:nvPr>
        </p:nvSpPr>
        <p:spPr>
          <a:xfrm>
            <a:off x="457200" y="1828800"/>
            <a:ext cx="2057400" cy="20574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01</a:t>
            </a:r>
          </a:p>
          <a:p>
            <a:r>
              <a:rPr lang="en-US"/>
              <a:t>photo</a:t>
            </a:r>
          </a:p>
        </p:txBody>
      </p:sp>
      <p:sp>
        <p:nvSpPr>
          <p:cNvPr id="2" name="Title"/>
          <p:cNvSpPr>
            <a:spLocks noGrp="1"/>
          </p:cNvSpPr>
          <p:nvPr>
            <p:ph type="ctrTitle"/>
          </p:nvPr>
        </p:nvSpPr>
        <p:spPr>
          <a:xfrm>
            <a:off x="457200" y="586740"/>
            <a:ext cx="11274552" cy="1188720"/>
          </a:xfrm>
        </p:spPr>
        <p:txBody>
          <a:bodyPr anchor="t">
            <a:normAutofit/>
          </a:bodyPr>
          <a:lstStyle>
            <a:lvl1pPr algn="l">
              <a:defRPr sz="4000">
                <a:solidFill>
                  <a:srgbClr val="454547"/>
                </a:solidFill>
              </a:defRPr>
            </a:lvl1pPr>
          </a:lstStyle>
          <a:p>
            <a:r>
              <a:rPr lang="en-US"/>
              <a:t>Click to edit Master title style</a:t>
            </a:r>
          </a:p>
        </p:txBody>
      </p:sp>
      <p:sp>
        <p:nvSpPr>
          <p:cNvPr id="2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30"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pic>
        <p:nvPicPr>
          <p:cNvPr id="31" name="Picture 3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60896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Introductions - Ten">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a:p>
        </p:txBody>
      </p:sp>
      <p:sp>
        <p:nvSpPr>
          <p:cNvPr id="44" name="Speaker 05 job title"/>
          <p:cNvSpPr>
            <a:spLocks noGrp="1"/>
          </p:cNvSpPr>
          <p:nvPr>
            <p:ph type="body" sz="quarter" idx="37" hasCustomPrompt="1"/>
          </p:nvPr>
        </p:nvSpPr>
        <p:spPr>
          <a:xfrm>
            <a:off x="9674352"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05 Job Title</a:t>
            </a:r>
          </a:p>
        </p:txBody>
      </p:sp>
      <p:sp>
        <p:nvSpPr>
          <p:cNvPr id="43" name="Speaker 05 name"/>
          <p:cNvSpPr>
            <a:spLocks noGrp="1"/>
          </p:cNvSpPr>
          <p:nvPr>
            <p:ph type="body" sz="quarter" idx="36" hasCustomPrompt="1"/>
          </p:nvPr>
        </p:nvSpPr>
        <p:spPr>
          <a:xfrm>
            <a:off x="9674352" y="2966925"/>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42" name="Speaker 05 photo"/>
          <p:cNvSpPr>
            <a:spLocks noGrp="1"/>
          </p:cNvSpPr>
          <p:nvPr>
            <p:ph type="pic" sz="quarter" idx="35" hasCustomPrompt="1"/>
          </p:nvPr>
        </p:nvSpPr>
        <p:spPr>
          <a:xfrm>
            <a:off x="9674352"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05</a:t>
            </a:r>
          </a:p>
          <a:p>
            <a:r>
              <a:rPr lang="en-US"/>
              <a:t>photo</a:t>
            </a:r>
          </a:p>
        </p:txBody>
      </p:sp>
      <p:sp>
        <p:nvSpPr>
          <p:cNvPr id="41" name="Speaker 04 job title"/>
          <p:cNvSpPr>
            <a:spLocks noGrp="1"/>
          </p:cNvSpPr>
          <p:nvPr>
            <p:ph type="body" sz="quarter" idx="34" hasCustomPrompt="1"/>
          </p:nvPr>
        </p:nvSpPr>
        <p:spPr>
          <a:xfrm>
            <a:off x="7370064"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04 Job Title</a:t>
            </a:r>
          </a:p>
        </p:txBody>
      </p:sp>
      <p:sp>
        <p:nvSpPr>
          <p:cNvPr id="40" name="Speaker 04 name"/>
          <p:cNvSpPr>
            <a:spLocks noGrp="1"/>
          </p:cNvSpPr>
          <p:nvPr>
            <p:ph type="body" sz="quarter" idx="33" hasCustomPrompt="1"/>
          </p:nvPr>
        </p:nvSpPr>
        <p:spPr>
          <a:xfrm>
            <a:off x="7370064" y="2966925"/>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39" name="Speaker 04 photo"/>
          <p:cNvSpPr>
            <a:spLocks noGrp="1"/>
          </p:cNvSpPr>
          <p:nvPr>
            <p:ph type="pic" sz="quarter" idx="32" hasCustomPrompt="1"/>
          </p:nvPr>
        </p:nvSpPr>
        <p:spPr>
          <a:xfrm>
            <a:off x="7370064"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04</a:t>
            </a:r>
          </a:p>
          <a:p>
            <a:r>
              <a:rPr lang="en-US"/>
              <a:t>photo</a:t>
            </a:r>
          </a:p>
        </p:txBody>
      </p:sp>
      <p:sp>
        <p:nvSpPr>
          <p:cNvPr id="38" name="Speaker 03 job title"/>
          <p:cNvSpPr>
            <a:spLocks noGrp="1"/>
          </p:cNvSpPr>
          <p:nvPr>
            <p:ph type="body" sz="quarter" idx="31" hasCustomPrompt="1"/>
          </p:nvPr>
        </p:nvSpPr>
        <p:spPr>
          <a:xfrm>
            <a:off x="5065776"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03 Job Title</a:t>
            </a:r>
          </a:p>
        </p:txBody>
      </p:sp>
      <p:sp>
        <p:nvSpPr>
          <p:cNvPr id="37" name="Speaker 03 name"/>
          <p:cNvSpPr>
            <a:spLocks noGrp="1"/>
          </p:cNvSpPr>
          <p:nvPr>
            <p:ph type="body" sz="quarter" idx="30" hasCustomPrompt="1"/>
          </p:nvPr>
        </p:nvSpPr>
        <p:spPr>
          <a:xfrm>
            <a:off x="5065776" y="2966925"/>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36" name="Speaker 03 photo"/>
          <p:cNvSpPr>
            <a:spLocks noGrp="1"/>
          </p:cNvSpPr>
          <p:nvPr>
            <p:ph type="pic" sz="quarter" idx="29" hasCustomPrompt="1"/>
          </p:nvPr>
        </p:nvSpPr>
        <p:spPr>
          <a:xfrm>
            <a:off x="5065776"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03</a:t>
            </a:r>
          </a:p>
          <a:p>
            <a:r>
              <a:rPr lang="en-US"/>
              <a:t>photo</a:t>
            </a:r>
          </a:p>
        </p:txBody>
      </p:sp>
      <p:sp>
        <p:nvSpPr>
          <p:cNvPr id="35" name="Speaker 02 job title"/>
          <p:cNvSpPr>
            <a:spLocks noGrp="1"/>
          </p:cNvSpPr>
          <p:nvPr>
            <p:ph type="body" sz="quarter" idx="28" hasCustomPrompt="1"/>
          </p:nvPr>
        </p:nvSpPr>
        <p:spPr>
          <a:xfrm>
            <a:off x="2761488"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02 Job Title</a:t>
            </a:r>
          </a:p>
        </p:txBody>
      </p:sp>
      <p:sp>
        <p:nvSpPr>
          <p:cNvPr id="34" name="Speaker 02 name"/>
          <p:cNvSpPr>
            <a:spLocks noGrp="1"/>
          </p:cNvSpPr>
          <p:nvPr>
            <p:ph type="body" sz="quarter" idx="27" hasCustomPrompt="1"/>
          </p:nvPr>
        </p:nvSpPr>
        <p:spPr>
          <a:xfrm>
            <a:off x="2761488" y="2966925"/>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33" name="Speaker 02 photo"/>
          <p:cNvSpPr>
            <a:spLocks noGrp="1"/>
          </p:cNvSpPr>
          <p:nvPr>
            <p:ph type="pic" sz="quarter" idx="26" hasCustomPrompt="1"/>
          </p:nvPr>
        </p:nvSpPr>
        <p:spPr>
          <a:xfrm>
            <a:off x="2761488"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02</a:t>
            </a:r>
          </a:p>
          <a:p>
            <a:r>
              <a:rPr lang="en-US"/>
              <a:t>photo</a:t>
            </a:r>
          </a:p>
        </p:txBody>
      </p:sp>
      <p:sp>
        <p:nvSpPr>
          <p:cNvPr id="11" name="Speaker 01 job title"/>
          <p:cNvSpPr>
            <a:spLocks noGrp="1"/>
          </p:cNvSpPr>
          <p:nvPr>
            <p:ph type="body" sz="quarter" idx="25" hasCustomPrompt="1"/>
          </p:nvPr>
        </p:nvSpPr>
        <p:spPr>
          <a:xfrm>
            <a:off x="457200" y="3353787"/>
            <a:ext cx="2194560" cy="278106"/>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01 Job Title</a:t>
            </a:r>
          </a:p>
        </p:txBody>
      </p:sp>
      <p:sp>
        <p:nvSpPr>
          <p:cNvPr id="5" name="Speaker 01 name"/>
          <p:cNvSpPr>
            <a:spLocks noGrp="1"/>
          </p:cNvSpPr>
          <p:nvPr>
            <p:ph type="body" sz="quarter" idx="24" hasCustomPrompt="1"/>
          </p:nvPr>
        </p:nvSpPr>
        <p:spPr>
          <a:xfrm>
            <a:off x="457200" y="2966925"/>
            <a:ext cx="2194560" cy="341142"/>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8" name="Speaker 01 photo"/>
          <p:cNvSpPr>
            <a:spLocks noGrp="1"/>
          </p:cNvSpPr>
          <p:nvPr>
            <p:ph type="pic" sz="quarter" idx="13" hasCustomPrompt="1"/>
          </p:nvPr>
        </p:nvSpPr>
        <p:spPr>
          <a:xfrm>
            <a:off x="457200" y="1290324"/>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01</a:t>
            </a:r>
          </a:p>
          <a:p>
            <a:r>
              <a:rPr lang="en-US"/>
              <a:t>photo</a:t>
            </a:r>
          </a:p>
        </p:txBody>
      </p:sp>
      <p:sp>
        <p:nvSpPr>
          <p:cNvPr id="2" name="Title"/>
          <p:cNvSpPr>
            <a:spLocks noGrp="1"/>
          </p:cNvSpPr>
          <p:nvPr>
            <p:ph type="ctrTitle"/>
          </p:nvPr>
        </p:nvSpPr>
        <p:spPr>
          <a:xfrm>
            <a:off x="457200" y="586740"/>
            <a:ext cx="11274552" cy="544537"/>
          </a:xfrm>
        </p:spPr>
        <p:txBody>
          <a:bodyPr anchor="t">
            <a:normAutofit/>
          </a:bodyPr>
          <a:lstStyle>
            <a:lvl1pPr algn="l">
              <a:defRPr sz="4000">
                <a:solidFill>
                  <a:srgbClr val="454547"/>
                </a:solidFill>
              </a:defRPr>
            </a:lvl1pPr>
          </a:lstStyle>
          <a:p>
            <a:r>
              <a:rPr lang="en-US"/>
              <a:t>Click to edit Master title style</a:t>
            </a:r>
          </a:p>
        </p:txBody>
      </p:sp>
      <p:sp>
        <p:nvSpPr>
          <p:cNvPr id="2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30"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31" name="Speaker 05 job title"/>
          <p:cNvSpPr>
            <a:spLocks noGrp="1"/>
          </p:cNvSpPr>
          <p:nvPr>
            <p:ph type="body" sz="quarter" idx="38" hasCustomPrompt="1"/>
          </p:nvPr>
        </p:nvSpPr>
        <p:spPr>
          <a:xfrm>
            <a:off x="9674352"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10 Job Title</a:t>
            </a:r>
          </a:p>
        </p:txBody>
      </p:sp>
      <p:sp>
        <p:nvSpPr>
          <p:cNvPr id="32" name="Speaker 05 name"/>
          <p:cNvSpPr>
            <a:spLocks noGrp="1"/>
          </p:cNvSpPr>
          <p:nvPr>
            <p:ph type="body" sz="quarter" idx="39" hasCustomPrompt="1"/>
          </p:nvPr>
        </p:nvSpPr>
        <p:spPr>
          <a:xfrm>
            <a:off x="9674352" y="5406972"/>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45" name="Speaker 05 photo"/>
          <p:cNvSpPr>
            <a:spLocks noGrp="1"/>
          </p:cNvSpPr>
          <p:nvPr>
            <p:ph type="pic" sz="quarter" idx="40" hasCustomPrompt="1"/>
          </p:nvPr>
        </p:nvSpPr>
        <p:spPr>
          <a:xfrm>
            <a:off x="457199"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06</a:t>
            </a:r>
          </a:p>
          <a:p>
            <a:r>
              <a:rPr lang="en-US"/>
              <a:t>photo</a:t>
            </a:r>
          </a:p>
        </p:txBody>
      </p:sp>
      <p:sp>
        <p:nvSpPr>
          <p:cNvPr id="46" name="Speaker 04 job title"/>
          <p:cNvSpPr>
            <a:spLocks noGrp="1"/>
          </p:cNvSpPr>
          <p:nvPr>
            <p:ph type="body" sz="quarter" idx="41" hasCustomPrompt="1"/>
          </p:nvPr>
        </p:nvSpPr>
        <p:spPr>
          <a:xfrm>
            <a:off x="7370064"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09 Job Title</a:t>
            </a:r>
          </a:p>
        </p:txBody>
      </p:sp>
      <p:sp>
        <p:nvSpPr>
          <p:cNvPr id="47" name="Speaker 04 name"/>
          <p:cNvSpPr>
            <a:spLocks noGrp="1"/>
          </p:cNvSpPr>
          <p:nvPr>
            <p:ph type="body" sz="quarter" idx="42" hasCustomPrompt="1"/>
          </p:nvPr>
        </p:nvSpPr>
        <p:spPr>
          <a:xfrm>
            <a:off x="7370064" y="5406972"/>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48" name="Speaker 04 photo"/>
          <p:cNvSpPr>
            <a:spLocks noGrp="1"/>
          </p:cNvSpPr>
          <p:nvPr>
            <p:ph type="pic" sz="quarter" idx="43" hasCustomPrompt="1"/>
          </p:nvPr>
        </p:nvSpPr>
        <p:spPr>
          <a:xfrm>
            <a:off x="2761488"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07</a:t>
            </a:r>
          </a:p>
          <a:p>
            <a:r>
              <a:rPr lang="en-US"/>
              <a:t>photo</a:t>
            </a:r>
          </a:p>
        </p:txBody>
      </p:sp>
      <p:sp>
        <p:nvSpPr>
          <p:cNvPr id="49" name="Speaker 03 job title"/>
          <p:cNvSpPr>
            <a:spLocks noGrp="1"/>
          </p:cNvSpPr>
          <p:nvPr>
            <p:ph type="body" sz="quarter" idx="44" hasCustomPrompt="1"/>
          </p:nvPr>
        </p:nvSpPr>
        <p:spPr>
          <a:xfrm>
            <a:off x="5065776"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08 Job Title</a:t>
            </a:r>
          </a:p>
        </p:txBody>
      </p:sp>
      <p:sp>
        <p:nvSpPr>
          <p:cNvPr id="50" name="Speaker 03 name"/>
          <p:cNvSpPr>
            <a:spLocks noGrp="1"/>
          </p:cNvSpPr>
          <p:nvPr>
            <p:ph type="body" sz="quarter" idx="45" hasCustomPrompt="1"/>
          </p:nvPr>
        </p:nvSpPr>
        <p:spPr>
          <a:xfrm>
            <a:off x="5065776" y="5406972"/>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51" name="Speaker 03 photo"/>
          <p:cNvSpPr>
            <a:spLocks noGrp="1"/>
          </p:cNvSpPr>
          <p:nvPr>
            <p:ph type="pic" sz="quarter" idx="46" hasCustomPrompt="1"/>
          </p:nvPr>
        </p:nvSpPr>
        <p:spPr>
          <a:xfrm>
            <a:off x="5065776"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08</a:t>
            </a:r>
          </a:p>
          <a:p>
            <a:r>
              <a:rPr lang="en-US"/>
              <a:t>photo</a:t>
            </a:r>
          </a:p>
        </p:txBody>
      </p:sp>
      <p:sp>
        <p:nvSpPr>
          <p:cNvPr id="52" name="Speaker 02 job title"/>
          <p:cNvSpPr>
            <a:spLocks noGrp="1"/>
          </p:cNvSpPr>
          <p:nvPr>
            <p:ph type="body" sz="quarter" idx="47" hasCustomPrompt="1"/>
          </p:nvPr>
        </p:nvSpPr>
        <p:spPr>
          <a:xfrm>
            <a:off x="2761488"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07 Job Title</a:t>
            </a:r>
          </a:p>
        </p:txBody>
      </p:sp>
      <p:sp>
        <p:nvSpPr>
          <p:cNvPr id="53" name="Speaker 02 name"/>
          <p:cNvSpPr>
            <a:spLocks noGrp="1"/>
          </p:cNvSpPr>
          <p:nvPr>
            <p:ph type="body" sz="quarter" idx="48" hasCustomPrompt="1"/>
          </p:nvPr>
        </p:nvSpPr>
        <p:spPr>
          <a:xfrm>
            <a:off x="2761488" y="5406972"/>
            <a:ext cx="2194560" cy="341142"/>
          </a:xfrm>
        </p:spPr>
        <p:txBody>
          <a:bodyPr anchor="b" anchorCtr="0">
            <a:noAutofit/>
          </a:bodyPr>
          <a:lstStyle>
            <a:lvl1pPr marL="0" indent="0">
              <a:spcBef>
                <a:spcPts val="0"/>
              </a:spcBef>
              <a:buNone/>
              <a:defRPr sz="18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54" name="Speaker 02 photo"/>
          <p:cNvSpPr>
            <a:spLocks noGrp="1"/>
          </p:cNvSpPr>
          <p:nvPr>
            <p:ph type="pic" sz="quarter" idx="49" hasCustomPrompt="1"/>
          </p:nvPr>
        </p:nvSpPr>
        <p:spPr>
          <a:xfrm>
            <a:off x="7370064"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09</a:t>
            </a:r>
          </a:p>
          <a:p>
            <a:r>
              <a:rPr lang="en-US"/>
              <a:t>photo</a:t>
            </a:r>
          </a:p>
        </p:txBody>
      </p:sp>
      <p:sp>
        <p:nvSpPr>
          <p:cNvPr id="55" name="Speaker 01 job title"/>
          <p:cNvSpPr>
            <a:spLocks noGrp="1"/>
          </p:cNvSpPr>
          <p:nvPr>
            <p:ph type="body" sz="quarter" idx="50" hasCustomPrompt="1"/>
          </p:nvPr>
        </p:nvSpPr>
        <p:spPr>
          <a:xfrm>
            <a:off x="457200" y="5793834"/>
            <a:ext cx="2194560" cy="266993"/>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Speaker 06 Job Title</a:t>
            </a:r>
          </a:p>
        </p:txBody>
      </p:sp>
      <p:sp>
        <p:nvSpPr>
          <p:cNvPr id="56" name="Speaker 01 name"/>
          <p:cNvSpPr>
            <a:spLocks noGrp="1"/>
          </p:cNvSpPr>
          <p:nvPr>
            <p:ph type="body" sz="quarter" idx="51" hasCustomPrompt="1"/>
          </p:nvPr>
        </p:nvSpPr>
        <p:spPr>
          <a:xfrm>
            <a:off x="457200" y="5406972"/>
            <a:ext cx="2194560" cy="341142"/>
          </a:xfrm>
        </p:spPr>
        <p:txBody>
          <a:bodyPr anchor="b" anchorCtr="0">
            <a:noAutofit/>
          </a:bodyPr>
          <a:lstStyle>
            <a:lvl1pPr marL="0" indent="0">
              <a:spcBef>
                <a:spcPts val="0"/>
              </a:spcBef>
              <a:buNone/>
              <a:defRPr sz="1800"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a:t>
            </a:r>
            <a:r>
              <a:rPr lang="en-US" err="1"/>
              <a:t>Lastname</a:t>
            </a:r>
            <a:endParaRPr lang="en-US"/>
          </a:p>
        </p:txBody>
      </p:sp>
      <p:sp>
        <p:nvSpPr>
          <p:cNvPr id="57" name="Speaker 01 photo"/>
          <p:cNvSpPr>
            <a:spLocks noGrp="1"/>
          </p:cNvSpPr>
          <p:nvPr>
            <p:ph type="pic" sz="quarter" idx="52" hasCustomPrompt="1"/>
          </p:nvPr>
        </p:nvSpPr>
        <p:spPr>
          <a:xfrm>
            <a:off x="9674351" y="3725296"/>
            <a:ext cx="1658815" cy="1658815"/>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10</a:t>
            </a:r>
          </a:p>
          <a:p>
            <a:r>
              <a:rPr lang="en-US"/>
              <a:t>photo</a:t>
            </a:r>
          </a:p>
        </p:txBody>
      </p:sp>
      <p:pic>
        <p:nvPicPr>
          <p:cNvPr id="58" name="Picture 5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76835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ntroductions - Six">
    <p:spTree>
      <p:nvGrpSpPr>
        <p:cNvPr id="1" name=""/>
        <p:cNvGrpSpPr/>
        <p:nvPr/>
      </p:nvGrpSpPr>
      <p:grpSpPr>
        <a:xfrm>
          <a:off x="0" y="0"/>
          <a:ext cx="0" cy="0"/>
          <a:chOff x="0" y="0"/>
          <a:chExt cx="0" cy="0"/>
        </a:xfrm>
      </p:grpSpPr>
      <p:sp>
        <p:nvSpPr>
          <p:cNvPr id="36"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peaker 01 photo"/>
          <p:cNvSpPr>
            <a:spLocks noGrp="1"/>
          </p:cNvSpPr>
          <p:nvPr userDrawn="1">
            <p:ph type="pic" sz="quarter" idx="13" hasCustomPrompt="1"/>
          </p:nvPr>
        </p:nvSpPr>
        <p:spPr>
          <a:xfrm>
            <a:off x="4673600" y="5468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1 photo</a:t>
            </a:r>
          </a:p>
        </p:txBody>
      </p:sp>
      <p:sp>
        <p:nvSpPr>
          <p:cNvPr id="42" name="Speaker 01 photo"/>
          <p:cNvSpPr>
            <a:spLocks noGrp="1"/>
          </p:cNvSpPr>
          <p:nvPr>
            <p:ph type="pic" sz="quarter" idx="14" hasCustomPrompt="1"/>
          </p:nvPr>
        </p:nvSpPr>
        <p:spPr>
          <a:xfrm>
            <a:off x="7200900" y="5468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2 photo</a:t>
            </a:r>
          </a:p>
        </p:txBody>
      </p:sp>
      <p:sp>
        <p:nvSpPr>
          <p:cNvPr id="44" name="Speaker 01 photo"/>
          <p:cNvSpPr>
            <a:spLocks noGrp="1"/>
          </p:cNvSpPr>
          <p:nvPr>
            <p:ph type="pic" sz="quarter" idx="15" hasCustomPrompt="1"/>
          </p:nvPr>
        </p:nvSpPr>
        <p:spPr>
          <a:xfrm>
            <a:off x="9715500" y="5468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3 photo</a:t>
            </a:r>
          </a:p>
        </p:txBody>
      </p:sp>
      <p:sp>
        <p:nvSpPr>
          <p:cNvPr id="46" name="Speaker 01 photo"/>
          <p:cNvSpPr>
            <a:spLocks noGrp="1"/>
          </p:cNvSpPr>
          <p:nvPr>
            <p:ph type="pic" sz="quarter" idx="16" hasCustomPrompt="1"/>
          </p:nvPr>
        </p:nvSpPr>
        <p:spPr>
          <a:xfrm>
            <a:off x="4711700" y="34551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4 photo</a:t>
            </a:r>
          </a:p>
        </p:txBody>
      </p:sp>
      <p:sp>
        <p:nvSpPr>
          <p:cNvPr id="48" name="Speaker 01 photo"/>
          <p:cNvSpPr>
            <a:spLocks noGrp="1"/>
          </p:cNvSpPr>
          <p:nvPr>
            <p:ph type="pic" sz="quarter" idx="17" hasCustomPrompt="1"/>
          </p:nvPr>
        </p:nvSpPr>
        <p:spPr>
          <a:xfrm>
            <a:off x="7239000" y="34551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5 photo</a:t>
            </a:r>
          </a:p>
        </p:txBody>
      </p:sp>
      <p:sp>
        <p:nvSpPr>
          <p:cNvPr id="50" name="Speaker 01 photo"/>
          <p:cNvSpPr>
            <a:spLocks noGrp="1"/>
          </p:cNvSpPr>
          <p:nvPr>
            <p:ph type="pic" sz="quarter" idx="18" hasCustomPrompt="1"/>
          </p:nvPr>
        </p:nvSpPr>
        <p:spPr>
          <a:xfrm>
            <a:off x="9715500" y="3455194"/>
            <a:ext cx="1739900" cy="1739900"/>
          </a:xfrm>
        </p:spPr>
        <p:txBody>
          <a:bodyPr anchor="ctr" anchorCtr="0">
            <a:normAutofit/>
          </a:bodyPr>
          <a:lstStyle>
            <a:lvl1pPr marL="0" indent="0" algn="ctr">
              <a:spcBef>
                <a:spcPts val="0"/>
              </a:spcBef>
              <a:buFontTx/>
              <a:buNone/>
              <a:defRPr sz="2000" baseline="0">
                <a:solidFill>
                  <a:srgbClr val="454547"/>
                </a:solidFill>
              </a:defRPr>
            </a:lvl1pPr>
          </a:lstStyle>
          <a:p>
            <a:r>
              <a:rPr lang="en-US"/>
              <a:t>Speaker 6 photo</a:t>
            </a:r>
          </a:p>
        </p:txBody>
      </p:sp>
      <p:sp>
        <p:nvSpPr>
          <p:cNvPr id="51" name="Title"/>
          <p:cNvSpPr>
            <a:spLocks noGrp="1"/>
          </p:cNvSpPr>
          <p:nvPr>
            <p:ph type="ctrTitle"/>
          </p:nvPr>
        </p:nvSpPr>
        <p:spPr>
          <a:xfrm>
            <a:off x="457200" y="586740"/>
            <a:ext cx="3441700" cy="1737360"/>
          </a:xfrm>
        </p:spPr>
        <p:txBody>
          <a:bodyPr anchor="t">
            <a:normAutofit/>
          </a:bodyPr>
          <a:lstStyle>
            <a:lvl1pPr algn="l">
              <a:defRPr sz="4000">
                <a:solidFill>
                  <a:srgbClr val="454547"/>
                </a:solidFill>
              </a:defRPr>
            </a:lvl1pPr>
          </a:lstStyle>
          <a:p>
            <a:r>
              <a:rPr lang="en-US"/>
              <a:t>Click to edit Master title style</a:t>
            </a:r>
          </a:p>
        </p:txBody>
      </p:sp>
      <p:sp>
        <p:nvSpPr>
          <p:cNvPr id="52" name="Slide number"/>
          <p:cNvSpPr>
            <a:spLocks noGrp="1"/>
          </p:cNvSpPr>
          <p:nvPr>
            <p:ph type="sldNum" sz="quarter" idx="12"/>
          </p:nvPr>
        </p:nvSpPr>
        <p:spPr>
          <a:xfrm>
            <a:off x="10794698" y="6191163"/>
            <a:ext cx="937054" cy="457200"/>
          </a:xfrm>
        </p:spPr>
        <p:txBody>
          <a:bodyPr/>
          <a:lstStyle>
            <a:lvl1pPr>
              <a:defRPr>
                <a:solidFill>
                  <a:schemeClr val="bg1">
                    <a:alpha val="0"/>
                  </a:schemeClr>
                </a:solidFill>
              </a:defRPr>
            </a:lvl1pPr>
          </a:lstStyle>
          <a:p>
            <a:fld id="{1A1B08B3-031E-421C-B78A-79F5C29F28FC}" type="slidenum">
              <a:rPr lang="en-US" smtClean="0"/>
              <a:pPr/>
              <a:t>‹#›</a:t>
            </a:fld>
            <a:endParaRPr lang="en-US"/>
          </a:p>
        </p:txBody>
      </p:sp>
      <p:sp>
        <p:nvSpPr>
          <p:cNvPr id="53" name="Speaker 02 job title"/>
          <p:cNvSpPr>
            <a:spLocks noGrp="1"/>
          </p:cNvSpPr>
          <p:nvPr>
            <p:ph type="body" sz="quarter" idx="28" hasCustomPrompt="1"/>
          </p:nvPr>
        </p:nvSpPr>
        <p:spPr>
          <a:xfrm>
            <a:off x="4679188" y="28702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Job Title, Company</a:t>
            </a:r>
          </a:p>
        </p:txBody>
      </p:sp>
      <p:sp>
        <p:nvSpPr>
          <p:cNvPr id="54" name="Speaker 02 name"/>
          <p:cNvSpPr>
            <a:spLocks noGrp="1"/>
          </p:cNvSpPr>
          <p:nvPr>
            <p:ph type="body" sz="quarter" idx="27" hasCustomPrompt="1"/>
          </p:nvPr>
        </p:nvSpPr>
        <p:spPr>
          <a:xfrm>
            <a:off x="4679188" y="23876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55" name="Speaker 02 job title"/>
          <p:cNvSpPr>
            <a:spLocks noGrp="1"/>
          </p:cNvSpPr>
          <p:nvPr>
            <p:ph type="body" sz="quarter" idx="29" hasCustomPrompt="1"/>
          </p:nvPr>
        </p:nvSpPr>
        <p:spPr>
          <a:xfrm>
            <a:off x="7206488" y="28702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Job Title, Company</a:t>
            </a:r>
          </a:p>
        </p:txBody>
      </p:sp>
      <p:sp>
        <p:nvSpPr>
          <p:cNvPr id="56" name="Speaker 02 name"/>
          <p:cNvSpPr>
            <a:spLocks noGrp="1"/>
          </p:cNvSpPr>
          <p:nvPr>
            <p:ph type="body" sz="quarter" idx="30" hasCustomPrompt="1"/>
          </p:nvPr>
        </p:nvSpPr>
        <p:spPr>
          <a:xfrm>
            <a:off x="7206488" y="23876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57" name="Speaker 02 job title"/>
          <p:cNvSpPr>
            <a:spLocks noGrp="1"/>
          </p:cNvSpPr>
          <p:nvPr>
            <p:ph type="body" sz="quarter" idx="31" hasCustomPrompt="1"/>
          </p:nvPr>
        </p:nvSpPr>
        <p:spPr>
          <a:xfrm>
            <a:off x="9721088" y="28702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Job Title, Company</a:t>
            </a:r>
          </a:p>
        </p:txBody>
      </p:sp>
      <p:sp>
        <p:nvSpPr>
          <p:cNvPr id="58" name="Speaker 02 name"/>
          <p:cNvSpPr>
            <a:spLocks noGrp="1"/>
          </p:cNvSpPr>
          <p:nvPr>
            <p:ph type="body" sz="quarter" idx="32" hasCustomPrompt="1"/>
          </p:nvPr>
        </p:nvSpPr>
        <p:spPr>
          <a:xfrm>
            <a:off x="9721088" y="23876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59" name="Speaker 02 job title"/>
          <p:cNvSpPr>
            <a:spLocks noGrp="1"/>
          </p:cNvSpPr>
          <p:nvPr>
            <p:ph type="body" sz="quarter" idx="33" hasCustomPrompt="1"/>
          </p:nvPr>
        </p:nvSpPr>
        <p:spPr>
          <a:xfrm>
            <a:off x="4717288" y="57785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Job Title, Company</a:t>
            </a:r>
          </a:p>
        </p:txBody>
      </p:sp>
      <p:sp>
        <p:nvSpPr>
          <p:cNvPr id="60" name="Speaker 02 name"/>
          <p:cNvSpPr>
            <a:spLocks noGrp="1"/>
          </p:cNvSpPr>
          <p:nvPr>
            <p:ph type="body" sz="quarter" idx="34" hasCustomPrompt="1"/>
          </p:nvPr>
        </p:nvSpPr>
        <p:spPr>
          <a:xfrm>
            <a:off x="4717288" y="52959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61" name="Speaker 02 job title"/>
          <p:cNvSpPr>
            <a:spLocks noGrp="1"/>
          </p:cNvSpPr>
          <p:nvPr>
            <p:ph type="body" sz="quarter" idx="35" hasCustomPrompt="1"/>
          </p:nvPr>
        </p:nvSpPr>
        <p:spPr>
          <a:xfrm>
            <a:off x="7244588" y="57785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Job Title, Company</a:t>
            </a:r>
          </a:p>
        </p:txBody>
      </p:sp>
      <p:sp>
        <p:nvSpPr>
          <p:cNvPr id="62" name="Speaker 02 name"/>
          <p:cNvSpPr>
            <a:spLocks noGrp="1"/>
          </p:cNvSpPr>
          <p:nvPr>
            <p:ph type="body" sz="quarter" idx="36" hasCustomPrompt="1"/>
          </p:nvPr>
        </p:nvSpPr>
        <p:spPr>
          <a:xfrm>
            <a:off x="7244588" y="52959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63" name="Speaker 02 job title"/>
          <p:cNvSpPr>
            <a:spLocks noGrp="1"/>
          </p:cNvSpPr>
          <p:nvPr>
            <p:ph type="body" sz="quarter" idx="37" hasCustomPrompt="1"/>
          </p:nvPr>
        </p:nvSpPr>
        <p:spPr>
          <a:xfrm>
            <a:off x="9759188" y="5778500"/>
            <a:ext cx="1734312" cy="381000"/>
          </a:xfrm>
        </p:spPr>
        <p:txBody>
          <a:bodyPr>
            <a:noAutofit/>
          </a:bodyPr>
          <a:lstStyle>
            <a:lvl1pPr marL="0" indent="0">
              <a:spcBef>
                <a:spcPts val="0"/>
              </a:spcBef>
              <a:buNone/>
              <a:defRPr sz="1200" b="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Job Title, Company</a:t>
            </a:r>
          </a:p>
        </p:txBody>
      </p:sp>
      <p:sp>
        <p:nvSpPr>
          <p:cNvPr id="64" name="Speaker 02 name"/>
          <p:cNvSpPr>
            <a:spLocks noGrp="1"/>
          </p:cNvSpPr>
          <p:nvPr>
            <p:ph type="body" sz="quarter" idx="38" hasCustomPrompt="1"/>
          </p:nvPr>
        </p:nvSpPr>
        <p:spPr>
          <a:xfrm>
            <a:off x="9759188" y="5295900"/>
            <a:ext cx="1734312" cy="393700"/>
          </a:xfrm>
        </p:spPr>
        <p:txBody>
          <a:bodyPr anchor="b" anchorCtr="0">
            <a:noAutofit/>
          </a:bodyPr>
          <a:lstStyle>
            <a:lvl1pPr marL="0" indent="0">
              <a:spcBef>
                <a:spcPts val="0"/>
              </a:spcBef>
              <a:buNone/>
              <a:defRPr sz="14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Name goes on Two Lines</a:t>
            </a:r>
          </a:p>
        </p:txBody>
      </p:sp>
      <p:sp>
        <p:nvSpPr>
          <p:cNvPr id="29"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30"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135727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Title Plain">
    <p:bg>
      <p:bgPr>
        <a:solidFill>
          <a:srgbClr val="0083CA"/>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905626"/>
            <a:ext cx="11274552" cy="2852737"/>
          </a:xfrm>
        </p:spPr>
        <p:txBody>
          <a:bodyPr anchor="b" anchorCtr="0"/>
          <a:lstStyle>
            <a:lvl1pPr algn="l">
              <a:defRPr sz="6000">
                <a:solidFill>
                  <a:schemeClr val="bg1"/>
                </a:solidFill>
              </a:defRPr>
            </a:lvl1pPr>
          </a:lstStyle>
          <a:p>
            <a:r>
              <a:rPr lang="en-US"/>
              <a:t>Edit Section Header headline here</a:t>
            </a:r>
          </a:p>
        </p:txBody>
      </p:sp>
      <p:sp>
        <p:nvSpPr>
          <p:cNvPr id="7" name="Text Placeholder 2"/>
          <p:cNvSpPr>
            <a:spLocks noGrp="1"/>
          </p:cNvSpPr>
          <p:nvPr>
            <p:ph type="body" idx="1"/>
          </p:nvPr>
        </p:nvSpPr>
        <p:spPr>
          <a:xfrm>
            <a:off x="457200" y="3913895"/>
            <a:ext cx="11274552"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7" name="Footer"/>
          <p:cNvSpPr>
            <a:spLocks noGrp="1"/>
          </p:cNvSpPr>
          <p:nvPr>
            <p:ph type="ftr" sz="quarter" idx="11"/>
          </p:nvPr>
        </p:nvSpPr>
        <p:spPr>
          <a:xfrm>
            <a:off x="457200" y="6304122"/>
            <a:ext cx="2743200" cy="344242"/>
          </a:xfrm>
          <a:prstGeom prst="rect">
            <a:avLst/>
          </a:prstGeom>
        </p:spPr>
        <p:txBody>
          <a:bodyPr anchor="t" anchorCtr="0"/>
          <a:lstStyle>
            <a:lvl1pPr algn="l">
              <a:defRPr sz="900">
                <a:solidFill>
                  <a:schemeClr val="bg1"/>
                </a:solidFill>
              </a:defRPr>
            </a:lvl1pPr>
          </a:lstStyle>
          <a:p>
            <a:r>
              <a:rPr lang="en-US"/>
              <a:t>©2018 Cleo. All rights reserved. Confidential.</a:t>
            </a:r>
          </a:p>
        </p:txBody>
      </p:sp>
      <p:sp>
        <p:nvSpPr>
          <p:cNvPr id="38" name="Footer date"/>
          <p:cNvSpPr>
            <a:spLocks noGrp="1"/>
          </p:cNvSpPr>
          <p:nvPr>
            <p:ph type="dt" sz="half" idx="10"/>
          </p:nvPr>
        </p:nvSpPr>
        <p:spPr>
          <a:xfrm>
            <a:off x="457200" y="5837309"/>
            <a:ext cx="2743200" cy="457200"/>
          </a:xfrm>
          <a:prstGeom prst="rect">
            <a:avLst/>
          </a:prstGeom>
        </p:spPr>
        <p:txBody>
          <a:bodyPr/>
          <a:lstStyle>
            <a:lvl1pPr>
              <a:defRPr sz="900">
                <a:solidFill>
                  <a:srgbClr val="9ACCE9"/>
                </a:solidFill>
              </a:defRPr>
            </a:lvl1pPr>
          </a:lstStyle>
          <a:p>
            <a:r>
              <a:rPr lang="en-US"/>
              <a:t>YYYY-MM-DD</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8096" y="5967210"/>
            <a:ext cx="1623656" cy="654597"/>
          </a:xfrm>
          <a:prstGeom prst="rect">
            <a:avLst/>
          </a:prstGeom>
        </p:spPr>
      </p:pic>
    </p:spTree>
    <p:extLst>
      <p:ext uri="{BB962C8B-B14F-4D97-AF65-F5344CB8AC3E}">
        <p14:creationId xmlns:p14="http://schemas.microsoft.com/office/powerpoint/2010/main" val="268285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er Presentation v1">
    <p:spTree>
      <p:nvGrpSpPr>
        <p:cNvPr id="1" name=""/>
        <p:cNvGrpSpPr/>
        <p:nvPr/>
      </p:nvGrpSpPr>
      <p:grpSpPr>
        <a:xfrm>
          <a:off x="0" y="0"/>
          <a:ext cx="0" cy="0"/>
          <a:chOff x="0" y="0"/>
          <a:chExt cx="0" cy="0"/>
        </a:xfrm>
      </p:grpSpPr>
      <p:sp>
        <p:nvSpPr>
          <p:cNvPr id="44" name="Freeform 43"/>
          <p:cNvSpPr/>
          <p:nvPr userDrawn="1"/>
        </p:nvSpPr>
        <p:spPr>
          <a:xfrm>
            <a:off x="6611523" y="0"/>
            <a:ext cx="5580477" cy="6858000"/>
          </a:xfrm>
          <a:custGeom>
            <a:avLst/>
            <a:gdLst>
              <a:gd name="connsiteX0" fmla="*/ 1568283 w 5580477"/>
              <a:gd name="connsiteY0" fmla="*/ 0 h 6858000"/>
              <a:gd name="connsiteX1" fmla="*/ 5580477 w 5580477"/>
              <a:gd name="connsiteY1" fmla="*/ 0 h 6858000"/>
              <a:gd name="connsiteX2" fmla="*/ 5580477 w 5580477"/>
              <a:gd name="connsiteY2" fmla="*/ 6858000 h 6858000"/>
              <a:gd name="connsiteX3" fmla="*/ 1568283 w 5580477"/>
              <a:gd name="connsiteY3" fmla="*/ 6858000 h 6858000"/>
              <a:gd name="connsiteX4" fmla="*/ 0 w 5580477"/>
              <a:gd name="connsiteY4" fmla="*/ 6858000 h 6858000"/>
              <a:gd name="connsiteX5" fmla="*/ 1568283 w 558047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0477" h="6858000">
                <a:moveTo>
                  <a:pt x="1568283" y="0"/>
                </a:moveTo>
                <a:lnTo>
                  <a:pt x="5580477" y="0"/>
                </a:lnTo>
                <a:lnTo>
                  <a:pt x="5580477" y="6858000"/>
                </a:lnTo>
                <a:lnTo>
                  <a:pt x="1568283" y="6858000"/>
                </a:lnTo>
                <a:lnTo>
                  <a:pt x="0" y="6858000"/>
                </a:lnTo>
                <a:lnTo>
                  <a:pt x="1568283"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de Shadow"/>
          <p:cNvSpPr/>
          <p:nvPr userDrawn="1"/>
        </p:nvSpPr>
        <p:spPr>
          <a:xfrm>
            <a:off x="6611523"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p:cNvSpPr>
            <a:spLocks noGrp="1"/>
          </p:cNvSpPr>
          <p:nvPr>
            <p:ph type="ctrTitle" hasCustomPrompt="1"/>
          </p:nvPr>
        </p:nvSpPr>
        <p:spPr>
          <a:xfrm>
            <a:off x="439615" y="3491132"/>
            <a:ext cx="6574693" cy="2204330"/>
          </a:xfrm>
        </p:spPr>
        <p:txBody>
          <a:bodyPr anchor="t">
            <a:normAutofit/>
          </a:bodyPr>
          <a:lstStyle>
            <a:lvl1pPr algn="l">
              <a:defRPr sz="4000">
                <a:solidFill>
                  <a:srgbClr val="454547"/>
                </a:solidFill>
              </a:defRPr>
            </a:lvl1pPr>
          </a:lstStyle>
          <a:p>
            <a:r>
              <a:rPr lang="en-US" dirty="0"/>
              <a:t>[Title of Presentation]</a:t>
            </a:r>
          </a:p>
        </p:txBody>
      </p:sp>
      <p:sp>
        <p:nvSpPr>
          <p:cNvPr id="51" name="Slide number"/>
          <p:cNvSpPr>
            <a:spLocks noGrp="1"/>
          </p:cNvSpPr>
          <p:nvPr>
            <p:ph type="sldNum" sz="quarter" idx="12"/>
          </p:nvPr>
        </p:nvSpPr>
        <p:spPr>
          <a:xfrm>
            <a:off x="10794698" y="6191163"/>
            <a:ext cx="937054" cy="457200"/>
          </a:xfrm>
        </p:spPr>
        <p:txBody>
          <a:bodyPr/>
          <a:lstStyle>
            <a:lvl1pPr>
              <a:defRPr>
                <a:solidFill>
                  <a:schemeClr val="bg1">
                    <a:alpha val="0"/>
                  </a:schemeClr>
                </a:solidFill>
              </a:defRPr>
            </a:lvl1pPr>
          </a:lstStyle>
          <a:p>
            <a:fld id="{1A1B08B3-031E-421C-B78A-79F5C29F28FC}" type="slidenum">
              <a:rPr lang="en-US" smtClean="0"/>
              <a:pPr/>
              <a:t>‹#›</a:t>
            </a:fld>
            <a:endParaRPr lang="en-US" dirty="0"/>
          </a:p>
        </p:txBody>
      </p:sp>
      <p:sp>
        <p:nvSpPr>
          <p:cNvPr id="52" name="Footer"/>
          <p:cNvSpPr>
            <a:spLocks noGrp="1"/>
          </p:cNvSpPr>
          <p:nvPr>
            <p:ph type="ftr" sz="quarter" idx="11"/>
          </p:nvPr>
        </p:nvSpPr>
        <p:spPr>
          <a:xfrm>
            <a:off x="457199" y="6304122"/>
            <a:ext cx="4470551" cy="344242"/>
          </a:xfrm>
          <a:prstGeom prst="rect">
            <a:avLst/>
          </a:prstGeom>
        </p:spPr>
        <p:txBody>
          <a:bodyPr anchor="t" anchorCtr="0"/>
          <a:lstStyle>
            <a:lvl1pPr algn="l">
              <a:defRPr sz="900">
                <a:solidFill>
                  <a:srgbClr val="454547"/>
                </a:solidFill>
              </a:defRPr>
            </a:lvl1pPr>
          </a:lstStyle>
          <a:p>
            <a:r>
              <a:rPr lang="en-US" dirty="0"/>
              <a:t>©2018 Cleo. All rights reserved. Confidential.</a:t>
            </a:r>
          </a:p>
        </p:txBody>
      </p:sp>
      <p:pic>
        <p:nvPicPr>
          <p:cNvPr id="17" name="Picture 16"/>
          <p:cNvPicPr>
            <a:picLocks noChangeAspect="1"/>
          </p:cNvPicPr>
          <p:nvPr userDrawn="1"/>
        </p:nvPicPr>
        <p:blipFill>
          <a:blip r:embed="rId2"/>
          <a:stretch>
            <a:fillRect/>
          </a:stretch>
        </p:blipFill>
        <p:spPr>
          <a:xfrm>
            <a:off x="7959381" y="2954981"/>
            <a:ext cx="3981120" cy="2671892"/>
          </a:xfrm>
          <a:prstGeom prst="rect">
            <a:avLst/>
          </a:prstGeom>
        </p:spPr>
      </p:pic>
      <p:sp>
        <p:nvSpPr>
          <p:cNvPr id="3" name="Picture Placeholder 2"/>
          <p:cNvSpPr>
            <a:spLocks noGrp="1"/>
          </p:cNvSpPr>
          <p:nvPr>
            <p:ph type="pic" sz="quarter" idx="14" hasCustomPrompt="1"/>
          </p:nvPr>
        </p:nvSpPr>
        <p:spPr>
          <a:xfrm>
            <a:off x="439006" y="762000"/>
            <a:ext cx="5305425" cy="2422769"/>
          </a:xfrm>
        </p:spPr>
        <p:txBody>
          <a:bodyPr/>
          <a:lstStyle/>
          <a:p>
            <a:r>
              <a:rPr lang="en-US" dirty="0"/>
              <a:t>Customer Logo (size to ensure quality)</a:t>
            </a:r>
          </a:p>
        </p:txBody>
      </p:sp>
    </p:spTree>
    <p:extLst>
      <p:ext uri="{BB962C8B-B14F-4D97-AF65-F5344CB8AC3E}">
        <p14:creationId xmlns:p14="http://schemas.microsoft.com/office/powerpoint/2010/main" val="259723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ction Title Pictur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952" cy="6856285"/>
          </a:xfrm>
          <a:prstGeom prst="rect">
            <a:avLst/>
          </a:prstGeom>
        </p:spPr>
      </p:pic>
      <p:sp>
        <p:nvSpPr>
          <p:cNvPr id="7" name="Rectangle 6"/>
          <p:cNvSpPr/>
          <p:nvPr userDrawn="1"/>
        </p:nvSpPr>
        <p:spPr>
          <a:xfrm>
            <a:off x="0" y="0"/>
            <a:ext cx="12188952" cy="6858000"/>
          </a:xfrm>
          <a:prstGeom prst="rect">
            <a:avLst/>
          </a:prstGeom>
          <a:gradFill>
            <a:gsLst>
              <a:gs pos="0">
                <a:srgbClr val="0083CA">
                  <a:alpha val="70000"/>
                </a:srgbClr>
              </a:gs>
              <a:gs pos="100000">
                <a:srgbClr val="349BD4">
                  <a:alpha val="70000"/>
                </a:srgbClr>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457200" y="0"/>
            <a:ext cx="7283810" cy="6858000"/>
          </a:xfrm>
          <a:custGeom>
            <a:avLst/>
            <a:gdLst>
              <a:gd name="connsiteX0" fmla="*/ 0 w 7283810"/>
              <a:gd name="connsiteY0" fmla="*/ 0 h 6858000"/>
              <a:gd name="connsiteX1" fmla="*/ 888896 w 7283810"/>
              <a:gd name="connsiteY1" fmla="*/ 0 h 6858000"/>
              <a:gd name="connsiteX2" fmla="*/ 4354286 w 7283810"/>
              <a:gd name="connsiteY2" fmla="*/ 0 h 6858000"/>
              <a:gd name="connsiteX3" fmla="*/ 7283810 w 7283810"/>
              <a:gd name="connsiteY3" fmla="*/ 0 h 6858000"/>
              <a:gd name="connsiteX4" fmla="*/ 5715527 w 7283810"/>
              <a:gd name="connsiteY4" fmla="*/ 6858000 h 6858000"/>
              <a:gd name="connsiteX5" fmla="*/ 4354286 w 7283810"/>
              <a:gd name="connsiteY5" fmla="*/ 6858000 h 6858000"/>
              <a:gd name="connsiteX6" fmla="*/ 649257 w 7283810"/>
              <a:gd name="connsiteY6" fmla="*/ 6858000 h 6858000"/>
              <a:gd name="connsiteX7" fmla="*/ 0 w 72838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3810" h="6858000">
                <a:moveTo>
                  <a:pt x="0" y="0"/>
                </a:moveTo>
                <a:lnTo>
                  <a:pt x="888896" y="0"/>
                </a:lnTo>
                <a:lnTo>
                  <a:pt x="4354286" y="0"/>
                </a:lnTo>
                <a:lnTo>
                  <a:pt x="7283810" y="0"/>
                </a:lnTo>
                <a:lnTo>
                  <a:pt x="5715527" y="6858000"/>
                </a:lnTo>
                <a:lnTo>
                  <a:pt x="4354286" y="6858000"/>
                </a:lnTo>
                <a:lnTo>
                  <a:pt x="649257" y="6858000"/>
                </a:lnTo>
                <a:lnTo>
                  <a:pt x="0" y="685800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 y="0"/>
            <a:ext cx="7283810" cy="6858000"/>
          </a:xfrm>
          <a:custGeom>
            <a:avLst/>
            <a:gdLst>
              <a:gd name="connsiteX0" fmla="*/ 0 w 7283810"/>
              <a:gd name="connsiteY0" fmla="*/ 0 h 6858000"/>
              <a:gd name="connsiteX1" fmla="*/ 888896 w 7283810"/>
              <a:gd name="connsiteY1" fmla="*/ 0 h 6858000"/>
              <a:gd name="connsiteX2" fmla="*/ 4354286 w 7283810"/>
              <a:gd name="connsiteY2" fmla="*/ 0 h 6858000"/>
              <a:gd name="connsiteX3" fmla="*/ 7283810 w 7283810"/>
              <a:gd name="connsiteY3" fmla="*/ 0 h 6858000"/>
              <a:gd name="connsiteX4" fmla="*/ 5715527 w 7283810"/>
              <a:gd name="connsiteY4" fmla="*/ 6858000 h 6858000"/>
              <a:gd name="connsiteX5" fmla="*/ 4354286 w 7283810"/>
              <a:gd name="connsiteY5" fmla="*/ 6858000 h 6858000"/>
              <a:gd name="connsiteX6" fmla="*/ 649257 w 7283810"/>
              <a:gd name="connsiteY6" fmla="*/ 6858000 h 6858000"/>
              <a:gd name="connsiteX7" fmla="*/ 0 w 72838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3810" h="6858000">
                <a:moveTo>
                  <a:pt x="0" y="0"/>
                </a:moveTo>
                <a:lnTo>
                  <a:pt x="888896" y="0"/>
                </a:lnTo>
                <a:lnTo>
                  <a:pt x="4354286" y="0"/>
                </a:lnTo>
                <a:lnTo>
                  <a:pt x="7283810" y="0"/>
                </a:lnTo>
                <a:lnTo>
                  <a:pt x="5715527" y="6858000"/>
                </a:lnTo>
                <a:lnTo>
                  <a:pt x="4354286" y="6858000"/>
                </a:lnTo>
                <a:lnTo>
                  <a:pt x="64925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11" name="Footer Placeholder 2"/>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12" name="Slide Number Placeholder 1"/>
          <p:cNvSpPr>
            <a:spLocks noGrp="1"/>
          </p:cNvSpPr>
          <p:nvPr>
            <p:ph type="sldNum" sz="quarter" idx="12"/>
          </p:nvPr>
        </p:nvSpPr>
        <p:spPr>
          <a:xfrm>
            <a:off x="10794698" y="6191163"/>
            <a:ext cx="937054" cy="457200"/>
          </a:xfrm>
        </p:spPr>
        <p:txBody>
          <a:bodyPr/>
          <a:lstStyle/>
          <a:p>
            <a:fld id="{1A1B08B3-031E-421C-B78A-79F5C29F28FC}" type="slidenum">
              <a:rPr lang="en-US" smtClean="0"/>
              <a:pPr/>
              <a:t>‹#›</a:t>
            </a:fld>
            <a:endParaRPr lang="en-US"/>
          </a:p>
        </p:txBody>
      </p:sp>
      <p:sp>
        <p:nvSpPr>
          <p:cNvPr id="13" name="Title 4"/>
          <p:cNvSpPr>
            <a:spLocks noGrp="1"/>
          </p:cNvSpPr>
          <p:nvPr>
            <p:ph type="title"/>
          </p:nvPr>
        </p:nvSpPr>
        <p:spPr>
          <a:xfrm>
            <a:off x="457201" y="1005840"/>
            <a:ext cx="5943600" cy="2514600"/>
          </a:xfrm>
        </p:spPr>
        <p:txBody>
          <a:bodyPr anchor="b" anchorCtr="0">
            <a:noAutofit/>
          </a:bodyPr>
          <a:lstStyle/>
          <a:p>
            <a:endParaRPr lang="en-US"/>
          </a:p>
        </p:txBody>
      </p:sp>
      <p:sp>
        <p:nvSpPr>
          <p:cNvPr id="14" name="Content Placeholder 7"/>
          <p:cNvSpPr>
            <a:spLocks noGrp="1"/>
          </p:cNvSpPr>
          <p:nvPr>
            <p:ph idx="1"/>
          </p:nvPr>
        </p:nvSpPr>
        <p:spPr>
          <a:xfrm>
            <a:off x="457200" y="3520440"/>
            <a:ext cx="5486400" cy="2305050"/>
          </a:xfrm>
        </p:spPr>
        <p:txBody>
          <a:bodyPr/>
          <a:lstStyle/>
          <a:p>
            <a:pPr marL="0" indent="0">
              <a:buNone/>
            </a:pPr>
            <a:endParaRPr lang="en-US"/>
          </a:p>
        </p:txBody>
      </p:sp>
    </p:spTree>
    <p:extLst>
      <p:ext uri="{BB962C8B-B14F-4D97-AF65-F5344CB8AC3E}">
        <p14:creationId xmlns:p14="http://schemas.microsoft.com/office/powerpoint/2010/main" val="308150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v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11277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8"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9" name="Slide Number Placeholder 5"/>
          <p:cNvSpPr>
            <a:spLocks noGrp="1"/>
          </p:cNvSpPr>
          <p:nvPr>
            <p:ph type="sldNum" sz="quarter" idx="12"/>
          </p:nvPr>
        </p:nvSpPr>
        <p:spPr>
          <a:xfrm>
            <a:off x="10794698" y="6191163"/>
            <a:ext cx="937054" cy="457200"/>
          </a:xfrm>
        </p:spPr>
        <p:txBody>
          <a:bodyPr/>
          <a:lstStyle>
            <a:lvl1pPr>
              <a:defRPr>
                <a:solidFill>
                  <a:srgbClr val="454547"/>
                </a:solidFill>
              </a:defRPr>
            </a:lvl1pPr>
          </a:lstStyle>
          <a:p>
            <a:fld id="{1A1B08B3-031E-421C-B78A-79F5C29F28FC}" type="slidenum">
              <a:rPr lang="en-US" smtClean="0"/>
              <a:pPr/>
              <a:t>‹#›</a:t>
            </a:fld>
            <a:endParaRPr lang="en-US"/>
          </a:p>
        </p:txBody>
      </p:sp>
      <p:sp>
        <p:nvSpPr>
          <p:cNvPr id="10"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457200" y="586740"/>
            <a:ext cx="11274552" cy="1188720"/>
          </a:xfrm>
        </p:spPr>
        <p:txBody>
          <a:bodyPr>
            <a:normAutofit/>
          </a:bodyPr>
          <a:lstStyle>
            <a:lvl1pPr>
              <a:defRPr sz="4000" baseline="0"/>
            </a:lvl1pPr>
          </a:lstStyle>
          <a:p>
            <a:r>
              <a:rPr lang="en-US"/>
              <a:t>Click to edit Master title style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124863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ub, Content">
    <p:spTree>
      <p:nvGrpSpPr>
        <p:cNvPr id="1" name=""/>
        <p:cNvGrpSpPr/>
        <p:nvPr/>
      </p:nvGrpSpPr>
      <p:grpSpPr>
        <a:xfrm>
          <a:off x="0" y="0"/>
          <a:ext cx="0" cy="0"/>
          <a:chOff x="0" y="0"/>
          <a:chExt cx="0" cy="0"/>
        </a:xfrm>
      </p:grpSpPr>
      <p:sp>
        <p:nvSpPr>
          <p:cNvPr id="19" name="Freeform 18"/>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p:cNvSpPr>
            <a:spLocks noGrp="1"/>
          </p:cNvSpPr>
          <p:nvPr>
            <p:ph type="title"/>
          </p:nvPr>
        </p:nvSpPr>
        <p:spPr>
          <a:xfrm>
            <a:off x="457200" y="586740"/>
            <a:ext cx="11274552" cy="1188720"/>
          </a:xfrm>
        </p:spPr>
        <p:txBody>
          <a:bodyPr>
            <a:normAutofit/>
          </a:bodyPr>
          <a:lstStyle>
            <a:lvl1pPr algn="l">
              <a:defRPr sz="4000"/>
            </a:lvl1pPr>
          </a:lstStyle>
          <a:p>
            <a:r>
              <a:rPr lang="en-US"/>
              <a:t>Click to edit Master title style</a:t>
            </a:r>
          </a:p>
        </p:txBody>
      </p:sp>
      <p:sp>
        <p:nvSpPr>
          <p:cNvPr id="7"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8"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9" name="Slide Number Placeholder 5"/>
          <p:cNvSpPr>
            <a:spLocks noGrp="1"/>
          </p:cNvSpPr>
          <p:nvPr>
            <p:ph type="sldNum" sz="quarter" idx="12"/>
          </p:nvPr>
        </p:nvSpPr>
        <p:spPr>
          <a:xfrm>
            <a:off x="10794698" y="6191163"/>
            <a:ext cx="937054" cy="457200"/>
          </a:xfrm>
        </p:spPr>
        <p:txBody>
          <a:bodyPr/>
          <a:lstStyle>
            <a:lvl1pPr>
              <a:defRPr>
                <a:solidFill>
                  <a:srgbClr val="FFFFFF"/>
                </a:solidFill>
              </a:defRPr>
            </a:lvl1pPr>
          </a:lstStyle>
          <a:p>
            <a:fld id="{1A1B08B3-031E-421C-B78A-79F5C29F28FC}" type="slidenum">
              <a:rPr lang="en-US" smtClean="0"/>
              <a:pPr/>
              <a:t>‹#›</a:t>
            </a:fld>
            <a:endParaRPr lang="en-US"/>
          </a:p>
        </p:txBody>
      </p:sp>
      <p:sp>
        <p:nvSpPr>
          <p:cNvPr id="10" name="Text Placeholder 6"/>
          <p:cNvSpPr>
            <a:spLocks noGrp="1"/>
          </p:cNvSpPr>
          <p:nvPr>
            <p:ph type="body" sz="quarter" idx="14" hasCustomPrompt="1"/>
          </p:nvPr>
        </p:nvSpPr>
        <p:spPr>
          <a:xfrm>
            <a:off x="457200" y="1828800"/>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a:t>
            </a:r>
            <a:r>
              <a:rPr lang="en-US" err="1"/>
              <a:t>subheadline</a:t>
            </a:r>
            <a:endParaRPr lang="en-US"/>
          </a:p>
        </p:txBody>
      </p:sp>
      <p:sp>
        <p:nvSpPr>
          <p:cNvPr id="11"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457200" y="2374900"/>
            <a:ext cx="10655300" cy="378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72576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ub, Content v2">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11274552" cy="1188720"/>
          </a:xfrm>
        </p:spPr>
        <p:txBody>
          <a:bodyPr>
            <a:normAutofit/>
          </a:bodyPr>
          <a:lstStyle>
            <a:lvl1pPr algn="l">
              <a:defRPr sz="4000"/>
            </a:lvl1pPr>
          </a:lstStyle>
          <a:p>
            <a:r>
              <a:rPr lang="en-US"/>
              <a:t>Click to edit Master title style</a:t>
            </a:r>
          </a:p>
        </p:txBody>
      </p:sp>
      <p:sp>
        <p:nvSpPr>
          <p:cNvPr id="4"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5"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a:p>
        </p:txBody>
      </p:sp>
      <p:sp>
        <p:nvSpPr>
          <p:cNvPr id="12" name="Text Placeholder 6"/>
          <p:cNvSpPr>
            <a:spLocks noGrp="1"/>
          </p:cNvSpPr>
          <p:nvPr>
            <p:ph type="body" sz="quarter" idx="14" hasCustomPrompt="1"/>
          </p:nvPr>
        </p:nvSpPr>
        <p:spPr>
          <a:xfrm>
            <a:off x="457200" y="1828800"/>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a:t>
            </a:r>
            <a:r>
              <a:rPr lang="en-US" err="1"/>
              <a:t>subheadline</a:t>
            </a:r>
            <a:endParaRPr lang="en-US"/>
          </a:p>
        </p:txBody>
      </p:sp>
      <p:sp>
        <p:nvSpPr>
          <p:cNvPr id="16"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a:spLocks noGrp="1"/>
          </p:cNvSpPr>
          <p:nvPr>
            <p:ph idx="1"/>
          </p:nvPr>
        </p:nvSpPr>
        <p:spPr>
          <a:xfrm>
            <a:off x="457200" y="2374900"/>
            <a:ext cx="11264900" cy="378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09348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Four Content v2">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
            <a:ext cx="11274552" cy="1188720"/>
          </a:xfrm>
        </p:spPr>
        <p:txBody>
          <a:bodyPr>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457200" y="1828800"/>
            <a:ext cx="2377440" cy="4343400"/>
          </a:xfrm>
        </p:spPr>
        <p:txBody>
          <a:bodyPr>
            <a:noAutofit/>
          </a:bodyPr>
          <a:lstStyle>
            <a:lvl1pPr marL="285750" indent="-285750" algn="l">
              <a:buFont typeface="Wingdings" panose="05000000000000000000" pitchFamily="2" charset="2"/>
              <a:buChar char="§"/>
              <a:defRPr sz="1400"/>
            </a:lvl1pPr>
          </a:lstStyle>
          <a:p>
            <a:pPr lvl="0"/>
            <a:r>
              <a:rPr lang="en-US"/>
              <a:t>Edit Master text styles</a:t>
            </a:r>
          </a:p>
        </p:txBody>
      </p:sp>
      <p:sp>
        <p:nvSpPr>
          <p:cNvPr id="4"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5"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6" name="Slide Number Placeholder 5"/>
          <p:cNvSpPr>
            <a:spLocks noGrp="1"/>
          </p:cNvSpPr>
          <p:nvPr>
            <p:ph type="sldNum" sz="quarter" idx="12"/>
          </p:nvPr>
        </p:nvSpPr>
        <p:spPr/>
        <p:txBody>
          <a:bodyPr/>
          <a:lstStyle>
            <a:lvl1pPr>
              <a:defRPr>
                <a:solidFill>
                  <a:srgbClr val="454547"/>
                </a:solidFill>
              </a:defRPr>
            </a:lvl1pPr>
          </a:lstStyle>
          <a:p>
            <a:fld id="{1A1B08B3-031E-421C-B78A-79F5C29F28FC}" type="slidenum">
              <a:rPr lang="en-US" smtClean="0"/>
              <a:pPr/>
              <a:t>‹#›</a:t>
            </a:fld>
            <a:endParaRPr lang="en-US"/>
          </a:p>
        </p:txBody>
      </p:sp>
      <p:sp>
        <p:nvSpPr>
          <p:cNvPr id="22" name="Content Placeholder 2"/>
          <p:cNvSpPr>
            <a:spLocks noGrp="1"/>
          </p:cNvSpPr>
          <p:nvPr>
            <p:ph idx="17"/>
          </p:nvPr>
        </p:nvSpPr>
        <p:spPr>
          <a:xfrm>
            <a:off x="3422862" y="1828800"/>
            <a:ext cx="2377440" cy="4343400"/>
          </a:xfrm>
        </p:spPr>
        <p:txBody>
          <a:bodyPr>
            <a:noAutofit/>
          </a:bodyPr>
          <a:lstStyle>
            <a:lvl1pPr marL="285750" indent="-285750" algn="l">
              <a:buFont typeface="Wingdings" panose="05000000000000000000" pitchFamily="2" charset="2"/>
              <a:buChar char="§"/>
              <a:defRPr sz="1400"/>
            </a:lvl1pPr>
          </a:lstStyle>
          <a:p>
            <a:pPr lvl="0"/>
            <a:r>
              <a:rPr lang="en-US"/>
              <a:t>Edit Master text styles</a:t>
            </a:r>
          </a:p>
        </p:txBody>
      </p:sp>
      <p:sp>
        <p:nvSpPr>
          <p:cNvPr id="24" name="Content Placeholder 2"/>
          <p:cNvSpPr>
            <a:spLocks noGrp="1"/>
          </p:cNvSpPr>
          <p:nvPr>
            <p:ph idx="18"/>
          </p:nvPr>
        </p:nvSpPr>
        <p:spPr>
          <a:xfrm>
            <a:off x="6388524" y="1828800"/>
            <a:ext cx="2377440" cy="4343400"/>
          </a:xfrm>
        </p:spPr>
        <p:txBody>
          <a:bodyPr>
            <a:noAutofit/>
          </a:bodyPr>
          <a:lstStyle>
            <a:lvl1pPr marL="285750" indent="-285750" algn="l">
              <a:buFont typeface="Wingdings" panose="05000000000000000000" pitchFamily="2" charset="2"/>
              <a:buChar char="§"/>
              <a:defRPr sz="1400"/>
            </a:lvl1pPr>
          </a:lstStyle>
          <a:p>
            <a:pPr lvl="0"/>
            <a:r>
              <a:rPr lang="en-US"/>
              <a:t>Edit Master text styles</a:t>
            </a:r>
          </a:p>
        </p:txBody>
      </p:sp>
      <p:sp>
        <p:nvSpPr>
          <p:cNvPr id="26" name="Content Placeholder 2"/>
          <p:cNvSpPr>
            <a:spLocks noGrp="1"/>
          </p:cNvSpPr>
          <p:nvPr>
            <p:ph idx="19"/>
          </p:nvPr>
        </p:nvSpPr>
        <p:spPr>
          <a:xfrm>
            <a:off x="9354185" y="1828800"/>
            <a:ext cx="2377440" cy="4343400"/>
          </a:xfrm>
        </p:spPr>
        <p:txBody>
          <a:bodyPr>
            <a:noAutofit/>
          </a:bodyPr>
          <a:lstStyle>
            <a:lvl1pPr marL="285750" indent="-285750" algn="l">
              <a:buFont typeface="Wingdings" panose="05000000000000000000" pitchFamily="2" charset="2"/>
              <a:buChar char="§"/>
              <a:defRPr sz="1400"/>
            </a:lvl1pPr>
          </a:lstStyle>
          <a:p>
            <a:pPr lvl="0"/>
            <a:r>
              <a:rPr lang="en-US"/>
              <a:t>Edit Master text styles</a:t>
            </a:r>
          </a:p>
        </p:txBody>
      </p:sp>
      <p:sp>
        <p:nvSpPr>
          <p:cNvPr id="28"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3128518" y="18288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100318" y="18415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9059418" y="1828800"/>
            <a:ext cx="0" cy="434340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28437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plit Offse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4" name="Footer Placeholder 3"/>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5" name="Slide Number Placeholder 4"/>
          <p:cNvSpPr>
            <a:spLocks noGrp="1"/>
          </p:cNvSpPr>
          <p:nvPr>
            <p:ph type="sldNum" sz="quarter" idx="12"/>
          </p:nvPr>
        </p:nvSpPr>
        <p:spPr>
          <a:xfrm>
            <a:off x="10794698" y="6191163"/>
            <a:ext cx="937054" cy="457200"/>
          </a:xfrm>
        </p:spPr>
        <p:txBody>
          <a:bodyPr/>
          <a:lstStyle>
            <a:lvl1pPr>
              <a:defRPr>
                <a:solidFill>
                  <a:srgbClr val="454547"/>
                </a:solidFill>
              </a:defRPr>
            </a:lvl1pPr>
          </a:lstStyle>
          <a:p>
            <a:fld id="{1A1B08B3-031E-421C-B78A-79F5C29F28FC}" type="slidenum">
              <a:rPr lang="en-US" smtClean="0"/>
              <a:pPr/>
              <a:t>‹#›</a:t>
            </a:fld>
            <a:endParaRPr lang="en-US"/>
          </a:p>
        </p:txBody>
      </p:sp>
      <p:sp>
        <p:nvSpPr>
          <p:cNvPr id="6" name="Rectangle 5"/>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sz="half" idx="13"/>
          </p:nvPr>
        </p:nvSpPr>
        <p:spPr>
          <a:xfrm>
            <a:off x="4645152" y="914400"/>
            <a:ext cx="7086600" cy="5257800"/>
          </a:xfrm>
        </p:spPr>
        <p:txBody>
          <a:bodyPr anchor="t" anchorCtr="0"/>
          <a:lstStyle>
            <a:lvl1pPr>
              <a:defRPr>
                <a:solidFill>
                  <a:srgbClr val="454547"/>
                </a:solidFill>
              </a:defRPr>
            </a:lvl1pPr>
            <a:lvl2pPr>
              <a:defRPr>
                <a:solidFill>
                  <a:srgbClr val="454547"/>
                </a:solidFill>
              </a:defRPr>
            </a:lvl2pPr>
            <a:lvl3pPr>
              <a:defRPr>
                <a:solidFill>
                  <a:srgbClr val="454547"/>
                </a:solidFill>
              </a:defRPr>
            </a:lvl3pPr>
            <a:lvl4pPr>
              <a:defRPr>
                <a:solidFill>
                  <a:srgbClr val="454547"/>
                </a:solidFill>
              </a:defRPr>
            </a:lvl4pPr>
            <a:lvl5pPr>
              <a:defRPr>
                <a:solidFill>
                  <a:srgbClr val="45454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57200" y="586740"/>
            <a:ext cx="3657600" cy="1188720"/>
          </a:xfrm>
        </p:spPr>
        <p:txBody>
          <a:bodyPr>
            <a:normAutofit/>
          </a:bodyPr>
          <a:lstStyle>
            <a:lvl1pPr>
              <a:defRPr sz="2800"/>
            </a:lvl1pPr>
          </a:lstStyle>
          <a:p>
            <a:r>
              <a:rPr lang="en-US"/>
              <a:t>Click to edit Master title style</a:t>
            </a:r>
          </a:p>
        </p:txBody>
      </p:sp>
      <p:sp>
        <p:nvSpPr>
          <p:cNvPr id="14" name="Content Placeholder 2"/>
          <p:cNvSpPr>
            <a:spLocks noGrp="1"/>
          </p:cNvSpPr>
          <p:nvPr>
            <p:ph sz="half" idx="1"/>
          </p:nvPr>
        </p:nvSpPr>
        <p:spPr>
          <a:xfrm>
            <a:off x="457200" y="1828800"/>
            <a:ext cx="3657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4645152" y="548640"/>
            <a:ext cx="7305548" cy="346797"/>
          </a:xfrm>
        </p:spPr>
        <p:txBody>
          <a:bodyPr/>
          <a:lstStyle>
            <a:lvl1pPr marL="0" indent="0">
              <a:buFontTx/>
              <a:buNone/>
              <a:defRPr>
                <a:latin typeface="+mn-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a:t>Label</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154124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plit Offset - Blue">
    <p:spTree>
      <p:nvGrpSpPr>
        <p:cNvPr id="1" name=""/>
        <p:cNvGrpSpPr/>
        <p:nvPr/>
      </p:nvGrpSpPr>
      <p:grpSpPr>
        <a:xfrm>
          <a:off x="0" y="0"/>
          <a:ext cx="0" cy="0"/>
          <a:chOff x="0" y="0"/>
          <a:chExt cx="0" cy="0"/>
        </a:xfrm>
      </p:grpSpPr>
      <p:sp>
        <p:nvSpPr>
          <p:cNvPr id="15" name="Freeform 14"/>
          <p:cNvSpPr/>
          <p:nvPr userDrawn="1"/>
        </p:nvSpPr>
        <p:spPr>
          <a:xfrm>
            <a:off x="3076869" y="0"/>
            <a:ext cx="9115131" cy="6858000"/>
          </a:xfrm>
          <a:custGeom>
            <a:avLst/>
            <a:gdLst>
              <a:gd name="connsiteX0" fmla="*/ 1568283 w 9115131"/>
              <a:gd name="connsiteY0" fmla="*/ 0 h 6858000"/>
              <a:gd name="connsiteX1" fmla="*/ 9115131 w 9115131"/>
              <a:gd name="connsiteY1" fmla="*/ 0 h 6858000"/>
              <a:gd name="connsiteX2" fmla="*/ 9115131 w 9115131"/>
              <a:gd name="connsiteY2" fmla="*/ 6858000 h 6858000"/>
              <a:gd name="connsiteX3" fmla="*/ 1568283 w 9115131"/>
              <a:gd name="connsiteY3" fmla="*/ 6858000 h 6858000"/>
              <a:gd name="connsiteX4" fmla="*/ 0 w 9115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131" h="6858000">
                <a:moveTo>
                  <a:pt x="1568283" y="0"/>
                </a:moveTo>
                <a:lnTo>
                  <a:pt x="9115131" y="0"/>
                </a:lnTo>
                <a:lnTo>
                  <a:pt x="9115131" y="6858000"/>
                </a:lnTo>
                <a:lnTo>
                  <a:pt x="1568283" y="6858000"/>
                </a:lnTo>
                <a:lnTo>
                  <a:pt x="0" y="685800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4" name="Footer Placeholder 3"/>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5" name="Slide Number Placeholder 4"/>
          <p:cNvSpPr>
            <a:spLocks noGrp="1"/>
          </p:cNvSpPr>
          <p:nvPr>
            <p:ph type="sldNum" sz="quarter" idx="12"/>
          </p:nvPr>
        </p:nvSpPr>
        <p:spPr>
          <a:xfrm>
            <a:off x="10794698" y="6191163"/>
            <a:ext cx="937054" cy="457200"/>
          </a:xfrm>
        </p:spPr>
        <p:txBody>
          <a:bodyPr/>
          <a:lstStyle>
            <a:lvl1pPr>
              <a:defRPr>
                <a:solidFill>
                  <a:schemeClr val="bg1"/>
                </a:solidFill>
              </a:defRPr>
            </a:lvl1pPr>
          </a:lstStyle>
          <a:p>
            <a:fld id="{1A1B08B3-031E-421C-B78A-79F5C29F28FC}" type="slidenum">
              <a:rPr lang="en-US" smtClean="0"/>
              <a:pPr/>
              <a:t>‹#›</a:t>
            </a:fld>
            <a:endParaRPr lang="en-US"/>
          </a:p>
        </p:txBody>
      </p:sp>
      <p:sp>
        <p:nvSpPr>
          <p:cNvPr id="19" name="Freeform 18"/>
          <p:cNvSpPr/>
          <p:nvPr userDrawn="1"/>
        </p:nvSpPr>
        <p:spPr>
          <a:xfrm>
            <a:off x="3076869"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a:spLocks noGrp="1"/>
          </p:cNvSpPr>
          <p:nvPr>
            <p:ph sz="half" idx="13"/>
          </p:nvPr>
        </p:nvSpPr>
        <p:spPr>
          <a:xfrm>
            <a:off x="4645152" y="914400"/>
            <a:ext cx="7086600" cy="5257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itle 1"/>
          <p:cNvSpPr>
            <a:spLocks noGrp="1"/>
          </p:cNvSpPr>
          <p:nvPr>
            <p:ph type="title"/>
          </p:nvPr>
        </p:nvSpPr>
        <p:spPr>
          <a:xfrm>
            <a:off x="457200" y="586740"/>
            <a:ext cx="3657600" cy="1188720"/>
          </a:xfrm>
        </p:spPr>
        <p:txBody>
          <a:bodyPr>
            <a:normAutofit/>
          </a:bodyPr>
          <a:lstStyle>
            <a:lvl1pPr>
              <a:defRPr sz="2800"/>
            </a:lvl1pPr>
          </a:lstStyle>
          <a:p>
            <a:r>
              <a:rPr lang="en-US"/>
              <a:t>Click to edit Master title style</a:t>
            </a:r>
          </a:p>
        </p:txBody>
      </p:sp>
      <p:sp>
        <p:nvSpPr>
          <p:cNvPr id="27" name="Content Placeholder 2"/>
          <p:cNvSpPr>
            <a:spLocks noGrp="1"/>
          </p:cNvSpPr>
          <p:nvPr>
            <p:ph sz="half" idx="1"/>
          </p:nvPr>
        </p:nvSpPr>
        <p:spPr>
          <a:xfrm>
            <a:off x="457200" y="1828800"/>
            <a:ext cx="3657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7"/>
          <p:cNvSpPr>
            <a:spLocks noGrp="1"/>
          </p:cNvSpPr>
          <p:nvPr>
            <p:ph type="body" sz="quarter" idx="14" hasCustomPrompt="1"/>
          </p:nvPr>
        </p:nvSpPr>
        <p:spPr>
          <a:xfrm>
            <a:off x="4645152" y="548640"/>
            <a:ext cx="7305548" cy="346797"/>
          </a:xfrm>
        </p:spPr>
        <p:txBody>
          <a:bodyPr/>
          <a:lstStyle>
            <a:lvl1pPr marL="0" indent="0">
              <a:buFontTx/>
              <a:buNone/>
              <a:defRPr>
                <a:solidFill>
                  <a:schemeClr val="bg1"/>
                </a:solidFill>
                <a:latin typeface="+mn-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a:t>Label</a:t>
            </a: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74847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plit Offset - Gray">
    <p:spTree>
      <p:nvGrpSpPr>
        <p:cNvPr id="1" name=""/>
        <p:cNvGrpSpPr/>
        <p:nvPr/>
      </p:nvGrpSpPr>
      <p:grpSpPr>
        <a:xfrm>
          <a:off x="0" y="0"/>
          <a:ext cx="0" cy="0"/>
          <a:chOff x="0" y="0"/>
          <a:chExt cx="0" cy="0"/>
        </a:xfrm>
      </p:grpSpPr>
      <p:sp>
        <p:nvSpPr>
          <p:cNvPr id="15" name="Freeform 14"/>
          <p:cNvSpPr/>
          <p:nvPr userDrawn="1"/>
        </p:nvSpPr>
        <p:spPr>
          <a:xfrm>
            <a:off x="3076869" y="0"/>
            <a:ext cx="9115131" cy="6858000"/>
          </a:xfrm>
          <a:custGeom>
            <a:avLst/>
            <a:gdLst>
              <a:gd name="connsiteX0" fmla="*/ 1568283 w 9115131"/>
              <a:gd name="connsiteY0" fmla="*/ 0 h 6858000"/>
              <a:gd name="connsiteX1" fmla="*/ 9115131 w 9115131"/>
              <a:gd name="connsiteY1" fmla="*/ 0 h 6858000"/>
              <a:gd name="connsiteX2" fmla="*/ 9115131 w 9115131"/>
              <a:gd name="connsiteY2" fmla="*/ 6858000 h 6858000"/>
              <a:gd name="connsiteX3" fmla="*/ 1568283 w 9115131"/>
              <a:gd name="connsiteY3" fmla="*/ 6858000 h 6858000"/>
              <a:gd name="connsiteX4" fmla="*/ 0 w 9115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131" h="6858000">
                <a:moveTo>
                  <a:pt x="1568283" y="0"/>
                </a:moveTo>
                <a:lnTo>
                  <a:pt x="9115131" y="0"/>
                </a:lnTo>
                <a:lnTo>
                  <a:pt x="9115131" y="6858000"/>
                </a:lnTo>
                <a:lnTo>
                  <a:pt x="1568283"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86740"/>
            <a:ext cx="3657600" cy="1188720"/>
          </a:xfrm>
        </p:spPr>
        <p:txBody>
          <a:bodyPr>
            <a:normAutofit/>
          </a:bodyPr>
          <a:lstStyle>
            <a:lvl1pPr>
              <a:defRPr sz="2800"/>
            </a:lvl1pPr>
          </a:lstStyle>
          <a:p>
            <a:r>
              <a:rPr lang="en-US"/>
              <a:t>Click to edit Master title style</a:t>
            </a:r>
          </a:p>
        </p:txBody>
      </p:sp>
      <p:sp>
        <p:nvSpPr>
          <p:cNvPr id="3" name="Date Placeholder 2"/>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4" name="Footer Placeholder 3"/>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5" name="Slide Number Placeholder 4"/>
          <p:cNvSpPr>
            <a:spLocks noGrp="1"/>
          </p:cNvSpPr>
          <p:nvPr>
            <p:ph type="sldNum" sz="quarter" idx="12"/>
          </p:nvPr>
        </p:nvSpPr>
        <p:spPr>
          <a:xfrm>
            <a:off x="10794698" y="6191163"/>
            <a:ext cx="937054" cy="457200"/>
          </a:xfrm>
        </p:spPr>
        <p:txBody>
          <a:bodyPr/>
          <a:lstStyle>
            <a:lvl1pPr>
              <a:defRPr>
                <a:solidFill>
                  <a:srgbClr val="454547"/>
                </a:solidFill>
              </a:defRPr>
            </a:lvl1pPr>
          </a:lstStyle>
          <a:p>
            <a:fld id="{1A1B08B3-031E-421C-B78A-79F5C29F28FC}" type="slidenum">
              <a:rPr lang="en-US" smtClean="0"/>
              <a:pPr/>
              <a:t>‹#›</a:t>
            </a:fld>
            <a:endParaRPr lang="en-US"/>
          </a:p>
        </p:txBody>
      </p:sp>
      <p:sp>
        <p:nvSpPr>
          <p:cNvPr id="6" name="Rectangle 5"/>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457200" y="1828800"/>
            <a:ext cx="3657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18"/>
          <p:cNvSpPr/>
          <p:nvPr userDrawn="1"/>
        </p:nvSpPr>
        <p:spPr>
          <a:xfrm>
            <a:off x="3076869"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a:spLocks noGrp="1"/>
          </p:cNvSpPr>
          <p:nvPr>
            <p:ph sz="half" idx="13"/>
          </p:nvPr>
        </p:nvSpPr>
        <p:spPr>
          <a:xfrm>
            <a:off x="4645152" y="914400"/>
            <a:ext cx="7086600" cy="5257800"/>
          </a:xfrm>
        </p:spPr>
        <p:txBody>
          <a:bodyPr/>
          <a:lstStyle>
            <a:lvl1pPr>
              <a:defRPr>
                <a:solidFill>
                  <a:srgbClr val="454547"/>
                </a:solidFill>
              </a:defRPr>
            </a:lvl1pPr>
            <a:lvl2pPr>
              <a:defRPr>
                <a:solidFill>
                  <a:srgbClr val="454547"/>
                </a:solidFill>
              </a:defRPr>
            </a:lvl2pPr>
            <a:lvl3pPr>
              <a:defRPr>
                <a:solidFill>
                  <a:srgbClr val="454547"/>
                </a:solidFill>
              </a:defRPr>
            </a:lvl3pPr>
            <a:lvl4pPr>
              <a:defRPr>
                <a:solidFill>
                  <a:srgbClr val="454547"/>
                </a:solidFill>
              </a:defRPr>
            </a:lvl4pPr>
            <a:lvl5pPr>
              <a:defRPr>
                <a:solidFill>
                  <a:srgbClr val="454547"/>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p:cNvSpPr>
            <a:spLocks noGrp="1"/>
          </p:cNvSpPr>
          <p:nvPr>
            <p:ph type="body" sz="quarter" idx="14" hasCustomPrompt="1"/>
          </p:nvPr>
        </p:nvSpPr>
        <p:spPr>
          <a:xfrm>
            <a:off x="4645152" y="548640"/>
            <a:ext cx="7305548" cy="346797"/>
          </a:xfrm>
        </p:spPr>
        <p:txBody>
          <a:bodyPr/>
          <a:lstStyle>
            <a:lvl1pPr marL="0" indent="0">
              <a:buFontTx/>
              <a:buNone/>
              <a:defRPr>
                <a:solidFill>
                  <a:srgbClr val="454547"/>
                </a:solidFill>
                <a:latin typeface="+mn-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r>
              <a:rPr lang="en-US"/>
              <a:t>Label</a:t>
            </a: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06558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duct Slide">
    <p:spTree>
      <p:nvGrpSpPr>
        <p:cNvPr id="1" name=""/>
        <p:cNvGrpSpPr/>
        <p:nvPr/>
      </p:nvGrpSpPr>
      <p:grpSpPr>
        <a:xfrm>
          <a:off x="0" y="0"/>
          <a:ext cx="0" cy="0"/>
          <a:chOff x="0" y="0"/>
          <a:chExt cx="0" cy="0"/>
        </a:xfrm>
      </p:grpSpPr>
      <p:sp>
        <p:nvSpPr>
          <p:cNvPr id="6" name="Title 44"/>
          <p:cNvSpPr>
            <a:spLocks noGrp="1"/>
          </p:cNvSpPr>
          <p:nvPr>
            <p:ph type="title"/>
          </p:nvPr>
        </p:nvSpPr>
        <p:spPr>
          <a:xfrm>
            <a:off x="457200" y="1947331"/>
            <a:ext cx="11274552" cy="1188720"/>
          </a:xfrm>
        </p:spPr>
        <p:txBody>
          <a:bodyPr anchor="ctr"/>
          <a:lstStyle/>
          <a:p>
            <a:r>
              <a:rPr lang="en-US"/>
              <a:t>Connect &amp; Integrate</a:t>
            </a:r>
          </a:p>
        </p:txBody>
      </p:sp>
      <p:sp>
        <p:nvSpPr>
          <p:cNvPr id="7" name="Subtitle 64"/>
          <p:cNvSpPr>
            <a:spLocks noGrp="1"/>
          </p:cNvSpPr>
          <p:nvPr>
            <p:ph idx="1"/>
          </p:nvPr>
        </p:nvSpPr>
        <p:spPr>
          <a:xfrm>
            <a:off x="457199" y="3285065"/>
            <a:ext cx="10803467" cy="2834640"/>
          </a:xfrm>
        </p:spPr>
        <p:txBody>
          <a:bodyPr>
            <a:normAutofit/>
          </a:bodyPr>
          <a:lstStyle>
            <a:lvl1pPr>
              <a:lnSpc>
                <a:spcPct val="100000"/>
              </a:lnSpc>
              <a:defRPr sz="1900"/>
            </a:lvl1pPr>
          </a:lstStyle>
          <a:p>
            <a:r>
              <a:rPr lang="en-US"/>
              <a:t>Enterprise Data Movement and Integration</a:t>
            </a:r>
          </a:p>
        </p:txBody>
      </p:sp>
      <p:sp>
        <p:nvSpPr>
          <p:cNvPr id="8" name="Picture Placeholder 4"/>
          <p:cNvSpPr>
            <a:spLocks noGrp="1"/>
          </p:cNvSpPr>
          <p:nvPr>
            <p:ph type="pic" sz="quarter" idx="14"/>
          </p:nvPr>
        </p:nvSpPr>
        <p:spPr>
          <a:xfrm>
            <a:off x="457200" y="822960"/>
            <a:ext cx="9391650" cy="995680"/>
          </a:xfrm>
        </p:spPr>
      </p:sp>
      <p:sp>
        <p:nvSpPr>
          <p:cNvPr id="9" name="Date Placeholder 2"/>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10" name="Footer Placeholder 3"/>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17" name="Shade"/>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de shadow"/>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Slide Number Placeholder 2"/>
          <p:cNvSpPr>
            <a:spLocks noGrp="1"/>
          </p:cNvSpPr>
          <p:nvPr>
            <p:ph type="sldNum" sz="quarter" idx="12"/>
          </p:nvPr>
        </p:nvSpPr>
        <p:spPr>
          <a:xfrm>
            <a:off x="10794698" y="6191163"/>
            <a:ext cx="937054" cy="457200"/>
          </a:xfrm>
        </p:spPr>
        <p:txBody>
          <a:bodyPr/>
          <a:lstStyle>
            <a:lvl1pPr>
              <a:defRPr>
                <a:solidFill>
                  <a:srgbClr val="FFFFFF"/>
                </a:solidFill>
              </a:defRPr>
            </a:lvl1pPr>
          </a:lstStyle>
          <a:p>
            <a:fld id="{1A1B08B3-031E-421C-B78A-79F5C29F28FC}" type="slidenum">
              <a:rPr lang="en-US" smtClean="0"/>
              <a:pPr/>
              <a:t>‹#›</a:t>
            </a:fld>
            <a:endParaRPr lang="en-US"/>
          </a:p>
        </p:txBody>
      </p:sp>
      <p:sp>
        <p:nvSpPr>
          <p:cNvPr id="20"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56907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Quot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A1B08B3-031E-421C-B78A-79F5C29F28FC}" type="slidenum">
              <a:rPr lang="en-US" smtClean="0"/>
              <a:pPr/>
              <a:t>‹#›</a:t>
            </a:fld>
            <a:endParaRPr lang="en-US"/>
          </a:p>
        </p:txBody>
      </p:sp>
      <p:sp>
        <p:nvSpPr>
          <p:cNvPr id="4" name="Footer Placeholder 3"/>
          <p:cNvSpPr>
            <a:spLocks noGrp="1"/>
          </p:cNvSpPr>
          <p:nvPr>
            <p:ph type="ftr" sz="quarter" idx="11"/>
          </p:nvPr>
        </p:nvSpPr>
        <p:spPr>
          <a:xfrm>
            <a:off x="6684264" y="6191163"/>
            <a:ext cx="4114800" cy="457200"/>
          </a:xfrm>
          <a:prstGeom prst="rect">
            <a:avLst/>
          </a:prstGeom>
        </p:spPr>
        <p:txBody>
          <a:bodyPr/>
          <a:lstStyle/>
          <a:p>
            <a:endParaRPr lang="en-US"/>
          </a:p>
        </p:txBody>
      </p:sp>
      <p:sp>
        <p:nvSpPr>
          <p:cNvPr id="5" name="Date Placeholder 4"/>
          <p:cNvSpPr>
            <a:spLocks noGrp="1"/>
          </p:cNvSpPr>
          <p:nvPr>
            <p:ph type="dt" sz="half" idx="12"/>
          </p:nvPr>
        </p:nvSpPr>
        <p:spPr>
          <a:xfrm>
            <a:off x="3851526" y="6191163"/>
            <a:ext cx="2743200" cy="457200"/>
          </a:xfrm>
          <a:prstGeom prst="rect">
            <a:avLst/>
          </a:prstGeom>
        </p:spPr>
        <p:txBody>
          <a:bodyPr/>
          <a:lstStyle/>
          <a:p>
            <a:endParaRPr lang="en-US"/>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00200"/>
            <a:ext cx="11274552" cy="3657600"/>
          </a:xfrm>
          <a:prstGeom prst="rect">
            <a:avLst/>
          </a:prstGeom>
        </p:spPr>
      </p:pic>
      <p:sp>
        <p:nvSpPr>
          <p:cNvPr id="7" name="Rectangle 6"/>
          <p:cNvSpPr/>
          <p:nvPr userDrawn="1"/>
        </p:nvSpPr>
        <p:spPr>
          <a:xfrm>
            <a:off x="0" y="1600200"/>
            <a:ext cx="11274552" cy="3657600"/>
          </a:xfrm>
          <a:prstGeom prst="rect">
            <a:avLst/>
          </a:prstGeom>
          <a:gradFill>
            <a:gsLst>
              <a:gs pos="0">
                <a:srgbClr val="0083CA">
                  <a:alpha val="70000"/>
                </a:srgbClr>
              </a:gs>
              <a:gs pos="100000">
                <a:srgbClr val="349BD4">
                  <a:alpha val="70000"/>
                </a:srgbClr>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4"/>
          <p:cNvSpPr>
            <a:spLocks noGrp="1"/>
          </p:cNvSpPr>
          <p:nvPr>
            <p:ph type="title"/>
          </p:nvPr>
        </p:nvSpPr>
        <p:spPr>
          <a:xfrm>
            <a:off x="457200" y="1920240"/>
            <a:ext cx="6515100" cy="1687956"/>
          </a:xfrm>
        </p:spPr>
        <p:txBody>
          <a:bodyPr>
            <a:noAutofit/>
          </a:bodyPr>
          <a:lstStyle/>
          <a:p>
            <a:endParaRPr lang="en-US">
              <a:solidFill>
                <a:schemeClr val="bg1"/>
              </a:solidFill>
            </a:endParaRPr>
          </a:p>
        </p:txBody>
      </p:sp>
      <p:sp>
        <p:nvSpPr>
          <p:cNvPr id="9" name="Content Placeholder 15"/>
          <p:cNvSpPr>
            <a:spLocks noGrp="1"/>
          </p:cNvSpPr>
          <p:nvPr>
            <p:ph idx="1"/>
          </p:nvPr>
        </p:nvSpPr>
        <p:spPr>
          <a:xfrm>
            <a:off x="457200" y="3749040"/>
            <a:ext cx="6515100" cy="1367916"/>
          </a:xfrm>
        </p:spPr>
        <p:txBody>
          <a:bodyPr/>
          <a:lstStyle/>
          <a:p>
            <a:pPr marL="0" indent="0">
              <a:buNone/>
            </a:pPr>
            <a:endParaRPr lang="en-US">
              <a:solidFill>
                <a:schemeClr val="bg1"/>
              </a:solidFill>
            </a:endParaRPr>
          </a:p>
        </p:txBody>
      </p:sp>
    </p:spTree>
    <p:extLst>
      <p:ext uri="{BB962C8B-B14F-4D97-AF65-F5344CB8AC3E}">
        <p14:creationId xmlns:p14="http://schemas.microsoft.com/office/powerpoint/2010/main" val="81156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plit Offset - Blue">
    <p:spTree>
      <p:nvGrpSpPr>
        <p:cNvPr id="1" name=""/>
        <p:cNvGrpSpPr/>
        <p:nvPr/>
      </p:nvGrpSpPr>
      <p:grpSpPr>
        <a:xfrm>
          <a:off x="0" y="0"/>
          <a:ext cx="0" cy="0"/>
          <a:chOff x="0" y="0"/>
          <a:chExt cx="0" cy="0"/>
        </a:xfrm>
      </p:grpSpPr>
      <p:sp>
        <p:nvSpPr>
          <p:cNvPr id="15" name="Freeform 14"/>
          <p:cNvSpPr/>
          <p:nvPr userDrawn="1"/>
        </p:nvSpPr>
        <p:spPr>
          <a:xfrm>
            <a:off x="9888540" y="0"/>
            <a:ext cx="9115131" cy="6858000"/>
          </a:xfrm>
          <a:custGeom>
            <a:avLst/>
            <a:gdLst>
              <a:gd name="connsiteX0" fmla="*/ 1568283 w 9115131"/>
              <a:gd name="connsiteY0" fmla="*/ 0 h 6858000"/>
              <a:gd name="connsiteX1" fmla="*/ 9115131 w 9115131"/>
              <a:gd name="connsiteY1" fmla="*/ 0 h 6858000"/>
              <a:gd name="connsiteX2" fmla="*/ 9115131 w 9115131"/>
              <a:gd name="connsiteY2" fmla="*/ 6858000 h 6858000"/>
              <a:gd name="connsiteX3" fmla="*/ 1568283 w 9115131"/>
              <a:gd name="connsiteY3" fmla="*/ 6858000 h 6858000"/>
              <a:gd name="connsiteX4" fmla="*/ 0 w 9115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131" h="6858000">
                <a:moveTo>
                  <a:pt x="1568283" y="0"/>
                </a:moveTo>
                <a:lnTo>
                  <a:pt x="9115131" y="0"/>
                </a:lnTo>
                <a:lnTo>
                  <a:pt x="9115131" y="6858000"/>
                </a:lnTo>
                <a:lnTo>
                  <a:pt x="1568283" y="6858000"/>
                </a:lnTo>
                <a:lnTo>
                  <a:pt x="0" y="685800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0794698" y="6191163"/>
            <a:ext cx="937054" cy="457200"/>
          </a:xfrm>
        </p:spPr>
        <p:txBody>
          <a:bodyPr/>
          <a:lstStyle>
            <a:lvl1pPr>
              <a:defRPr>
                <a:solidFill>
                  <a:schemeClr val="bg1"/>
                </a:solidFill>
              </a:defRPr>
            </a:lvl1pPr>
          </a:lstStyle>
          <a:p>
            <a:fld id="{1A1B08B3-031E-421C-B78A-79F5C29F28FC}" type="slidenum">
              <a:rPr lang="en-US" smtClean="0"/>
              <a:pPr/>
              <a:t>‹#›</a:t>
            </a:fld>
            <a:endParaRPr lang="en-US" dirty="0"/>
          </a:p>
        </p:txBody>
      </p:sp>
      <p:sp>
        <p:nvSpPr>
          <p:cNvPr id="19" name="Freeform 18"/>
          <p:cNvSpPr/>
          <p:nvPr userDrawn="1"/>
        </p:nvSpPr>
        <p:spPr>
          <a:xfrm>
            <a:off x="9888540"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userDrawn="1"/>
        </p:nvSpPr>
        <p:spPr>
          <a:xfrm flipH="1" flipV="1">
            <a:off x="-6709174" y="0"/>
            <a:ext cx="9115131" cy="6858000"/>
          </a:xfrm>
          <a:custGeom>
            <a:avLst/>
            <a:gdLst>
              <a:gd name="connsiteX0" fmla="*/ 1568283 w 9115131"/>
              <a:gd name="connsiteY0" fmla="*/ 0 h 6858000"/>
              <a:gd name="connsiteX1" fmla="*/ 9115131 w 9115131"/>
              <a:gd name="connsiteY1" fmla="*/ 0 h 6858000"/>
              <a:gd name="connsiteX2" fmla="*/ 9115131 w 9115131"/>
              <a:gd name="connsiteY2" fmla="*/ 6858000 h 6858000"/>
              <a:gd name="connsiteX3" fmla="*/ 1568283 w 9115131"/>
              <a:gd name="connsiteY3" fmla="*/ 6858000 h 6858000"/>
              <a:gd name="connsiteX4" fmla="*/ 0 w 9115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131" h="6858000">
                <a:moveTo>
                  <a:pt x="1568283" y="0"/>
                </a:moveTo>
                <a:lnTo>
                  <a:pt x="9115131" y="0"/>
                </a:lnTo>
                <a:lnTo>
                  <a:pt x="9115131" y="6858000"/>
                </a:lnTo>
                <a:lnTo>
                  <a:pt x="1568283" y="6858000"/>
                </a:lnTo>
                <a:lnTo>
                  <a:pt x="0" y="685800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userDrawn="1"/>
        </p:nvSpPr>
        <p:spPr>
          <a:xfrm flipH="1" flipV="1">
            <a:off x="742731" y="0"/>
            <a:ext cx="1664382" cy="6858000"/>
          </a:xfrm>
          <a:custGeom>
            <a:avLst/>
            <a:gdLst>
              <a:gd name="connsiteX0" fmla="*/ 1568283 w 1664382"/>
              <a:gd name="connsiteY0" fmla="*/ 0 h 6858000"/>
              <a:gd name="connsiteX1" fmla="*/ 1664382 w 1664382"/>
              <a:gd name="connsiteY1" fmla="*/ 0 h 6858000"/>
              <a:gd name="connsiteX2" fmla="*/ 96099 w 1664382"/>
              <a:gd name="connsiteY2" fmla="*/ 6858000 h 6858000"/>
              <a:gd name="connsiteX3" fmla="*/ 0 w 1664382"/>
              <a:gd name="connsiteY3" fmla="*/ 6858000 h 6858000"/>
              <a:gd name="connsiteX4" fmla="*/ 1568283 w 166438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382" h="6858000">
                <a:moveTo>
                  <a:pt x="1568283" y="0"/>
                </a:moveTo>
                <a:lnTo>
                  <a:pt x="1664382" y="0"/>
                </a:lnTo>
                <a:lnTo>
                  <a:pt x="96099" y="6858000"/>
                </a:lnTo>
                <a:lnTo>
                  <a:pt x="0" y="6858000"/>
                </a:lnTo>
                <a:lnTo>
                  <a:pt x="1568283" y="0"/>
                </a:lnTo>
                <a:close/>
              </a:path>
            </a:pathLst>
          </a:custGeom>
          <a:solidFill>
            <a:srgbClr val="4545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2943033" y="1005840"/>
            <a:ext cx="5943600" cy="2514600"/>
          </a:xfrm>
        </p:spPr>
        <p:txBody>
          <a:bodyPr anchor="ctr" anchorCtr="0">
            <a:noAutofit/>
          </a:bodyPr>
          <a:lstStyle>
            <a:lvl1pPr algn="ctr">
              <a:defRPr/>
            </a:lvl1pPr>
          </a:lstStyle>
          <a:p>
            <a:endParaRPr lang="en-US" dirty="0"/>
          </a:p>
        </p:txBody>
      </p:sp>
      <p:sp>
        <p:nvSpPr>
          <p:cNvPr id="8" name="Content Placeholder 7"/>
          <p:cNvSpPr>
            <a:spLocks noGrp="1"/>
          </p:cNvSpPr>
          <p:nvPr>
            <p:ph idx="1"/>
          </p:nvPr>
        </p:nvSpPr>
        <p:spPr>
          <a:xfrm>
            <a:off x="2943032" y="3520440"/>
            <a:ext cx="5486400" cy="2305050"/>
          </a:xfrm>
        </p:spPr>
        <p:txBody>
          <a:bodyPr/>
          <a:lstStyle>
            <a:lvl1pPr algn="ctr">
              <a:defRPr/>
            </a:lvl1pPr>
          </a:lstStyle>
          <a:p>
            <a:pPr marL="0" indent="0">
              <a:buNone/>
            </a:pPr>
            <a:endParaRPr lang="en-US" dirty="0"/>
          </a:p>
        </p:txBody>
      </p:sp>
    </p:spTree>
    <p:extLst>
      <p:ext uri="{BB962C8B-B14F-4D97-AF65-F5344CB8AC3E}">
        <p14:creationId xmlns:p14="http://schemas.microsoft.com/office/powerpoint/2010/main" val="302422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Quot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A1B08B3-031E-421C-B78A-79F5C29F28FC}" type="slidenum">
              <a:rPr lang="en-US" smtClean="0"/>
              <a:pPr/>
              <a:t>‹#›</a:t>
            </a:fld>
            <a:endParaRPr lang="en-US"/>
          </a:p>
        </p:txBody>
      </p:sp>
      <p:sp>
        <p:nvSpPr>
          <p:cNvPr id="4" name="Footer Placeholder 3"/>
          <p:cNvSpPr>
            <a:spLocks noGrp="1"/>
          </p:cNvSpPr>
          <p:nvPr>
            <p:ph type="ftr" sz="quarter" idx="11"/>
          </p:nvPr>
        </p:nvSpPr>
        <p:spPr>
          <a:xfrm>
            <a:off x="6684264" y="6191163"/>
            <a:ext cx="4114800" cy="457200"/>
          </a:xfrm>
          <a:prstGeom prst="rect">
            <a:avLst/>
          </a:prstGeom>
        </p:spPr>
        <p:txBody>
          <a:bodyPr/>
          <a:lstStyle/>
          <a:p>
            <a:endParaRPr lang="en-US"/>
          </a:p>
        </p:txBody>
      </p:sp>
      <p:sp>
        <p:nvSpPr>
          <p:cNvPr id="5" name="Date Placeholder 4"/>
          <p:cNvSpPr>
            <a:spLocks noGrp="1"/>
          </p:cNvSpPr>
          <p:nvPr>
            <p:ph type="dt" sz="half" idx="12"/>
          </p:nvPr>
        </p:nvSpPr>
        <p:spPr>
          <a:xfrm>
            <a:off x="3851526" y="6191163"/>
            <a:ext cx="2743200" cy="457200"/>
          </a:xfrm>
          <a:prstGeom prst="rect">
            <a:avLst/>
          </a:prstGeom>
        </p:spPr>
        <p:txBody>
          <a:bodyPr/>
          <a:lstStyle/>
          <a:p>
            <a:endParaRPr lang="en-US"/>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00200"/>
            <a:ext cx="11274552" cy="3657600"/>
          </a:xfrm>
          <a:prstGeom prst="rect">
            <a:avLst/>
          </a:prstGeom>
        </p:spPr>
      </p:pic>
      <p:sp>
        <p:nvSpPr>
          <p:cNvPr id="7" name="Rectangle 6"/>
          <p:cNvSpPr/>
          <p:nvPr userDrawn="1"/>
        </p:nvSpPr>
        <p:spPr>
          <a:xfrm>
            <a:off x="0" y="1600200"/>
            <a:ext cx="11274552" cy="3657600"/>
          </a:xfrm>
          <a:prstGeom prst="rect">
            <a:avLst/>
          </a:prstGeom>
          <a:gradFill>
            <a:gsLst>
              <a:gs pos="0">
                <a:srgbClr val="0083CA">
                  <a:alpha val="70000"/>
                </a:srgbClr>
              </a:gs>
              <a:gs pos="100000">
                <a:srgbClr val="349BD4">
                  <a:alpha val="70000"/>
                </a:srgbClr>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4"/>
          <p:cNvSpPr>
            <a:spLocks noGrp="1"/>
          </p:cNvSpPr>
          <p:nvPr>
            <p:ph type="title"/>
          </p:nvPr>
        </p:nvSpPr>
        <p:spPr>
          <a:xfrm>
            <a:off x="457200" y="1920240"/>
            <a:ext cx="6515100" cy="1687956"/>
          </a:xfrm>
        </p:spPr>
        <p:txBody>
          <a:bodyPr>
            <a:noAutofit/>
          </a:bodyPr>
          <a:lstStyle/>
          <a:p>
            <a:endParaRPr lang="en-US">
              <a:solidFill>
                <a:schemeClr val="bg1"/>
              </a:solidFill>
            </a:endParaRPr>
          </a:p>
        </p:txBody>
      </p:sp>
      <p:sp>
        <p:nvSpPr>
          <p:cNvPr id="9" name="Content Placeholder 15"/>
          <p:cNvSpPr>
            <a:spLocks noGrp="1"/>
          </p:cNvSpPr>
          <p:nvPr>
            <p:ph idx="1"/>
          </p:nvPr>
        </p:nvSpPr>
        <p:spPr>
          <a:xfrm>
            <a:off x="457200" y="3749040"/>
            <a:ext cx="6515100" cy="1367916"/>
          </a:xfrm>
        </p:spPr>
        <p:txBody>
          <a:bodyPr/>
          <a:lstStyle/>
          <a:p>
            <a:pPr marL="0" indent="0">
              <a:buNone/>
            </a:pPr>
            <a:endParaRPr lang="en-US">
              <a:solidFill>
                <a:schemeClr val="bg1"/>
              </a:solidFill>
            </a:endParaRPr>
          </a:p>
        </p:txBody>
      </p:sp>
    </p:spTree>
    <p:extLst>
      <p:ext uri="{BB962C8B-B14F-4D97-AF65-F5344CB8AC3E}">
        <p14:creationId xmlns:p14="http://schemas.microsoft.com/office/powerpoint/2010/main" val="30455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Only v1">
    <p:spTree>
      <p:nvGrpSpPr>
        <p:cNvPr id="1" name=""/>
        <p:cNvGrpSpPr/>
        <p:nvPr/>
      </p:nvGrpSpPr>
      <p:grpSpPr>
        <a:xfrm>
          <a:off x="0" y="0"/>
          <a:ext cx="0" cy="0"/>
          <a:chOff x="0" y="0"/>
          <a:chExt cx="0" cy="0"/>
        </a:xfrm>
      </p:grpSpPr>
      <p:sp>
        <p:nvSpPr>
          <p:cNvPr id="6" name="Title 1"/>
          <p:cNvSpPr>
            <a:spLocks noGrp="1"/>
          </p:cNvSpPr>
          <p:nvPr>
            <p:ph type="title"/>
          </p:nvPr>
        </p:nvSpPr>
        <p:spPr>
          <a:xfrm>
            <a:off x="457200" y="586740"/>
            <a:ext cx="11274552" cy="1188720"/>
          </a:xfrm>
        </p:spPr>
        <p:txBody>
          <a:bodyPr>
            <a:normAutofit/>
          </a:bodyPr>
          <a:lstStyle>
            <a:lvl1pPr>
              <a:defRPr sz="4000"/>
            </a:lvl1pPr>
          </a:lstStyle>
          <a:p>
            <a:r>
              <a:rPr lang="en-US"/>
              <a:t>Click to edit Master title style</a:t>
            </a:r>
          </a:p>
        </p:txBody>
      </p:sp>
      <p:sp>
        <p:nvSpPr>
          <p:cNvPr id="7" name="Date Placeholder 2"/>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8" name="Footer Placeholder 3"/>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10" name="Rectangle 9"/>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de"/>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de shadow"/>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Slide Number Placeholder 2"/>
          <p:cNvSpPr>
            <a:spLocks noGrp="1"/>
          </p:cNvSpPr>
          <p:nvPr>
            <p:ph type="sldNum" sz="quarter" idx="12"/>
          </p:nvPr>
        </p:nvSpPr>
        <p:spPr>
          <a:xfrm>
            <a:off x="10794698" y="6191163"/>
            <a:ext cx="937054" cy="457200"/>
          </a:xfrm>
        </p:spPr>
        <p:txBody>
          <a:bodyPr/>
          <a:lstStyle>
            <a:lvl1pPr>
              <a:defRPr>
                <a:solidFill>
                  <a:srgbClr val="FFFFFF"/>
                </a:solidFill>
              </a:defRPr>
            </a:lvl1pPr>
          </a:lstStyle>
          <a:p>
            <a:fld id="{1A1B08B3-031E-421C-B78A-79F5C29F28FC}" type="slidenum">
              <a:rPr lang="en-US" smtClean="0"/>
              <a:pPr/>
              <a:t>‹#›</a:t>
            </a:fld>
            <a:endParaRPr lang="en-US"/>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24520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Only v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Date Placeholder 2"/>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4" name="Footer Placeholder 3"/>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5" name="Slide Number Placeholder 4"/>
          <p:cNvSpPr>
            <a:spLocks noGrp="1"/>
          </p:cNvSpPr>
          <p:nvPr>
            <p:ph type="sldNum" sz="quarter" idx="12"/>
          </p:nvPr>
        </p:nvSpPr>
        <p:spPr/>
        <p:txBody>
          <a:bodyPr/>
          <a:lstStyle/>
          <a:p>
            <a:fld id="{1A1B08B3-031E-421C-B78A-79F5C29F28FC}" type="slidenum">
              <a:rPr lang="en-US" smtClean="0"/>
              <a:t>‹#›</a:t>
            </a:fld>
            <a:endParaRPr lang="en-US"/>
          </a:p>
        </p:txBody>
      </p:sp>
      <p:sp>
        <p:nvSpPr>
          <p:cNvPr id="6" name="Rectangle 5"/>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7571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Sub Only v1">
    <p:spTree>
      <p:nvGrpSpPr>
        <p:cNvPr id="1" name=""/>
        <p:cNvGrpSpPr/>
        <p:nvPr/>
      </p:nvGrpSpPr>
      <p:grpSpPr>
        <a:xfrm>
          <a:off x="0" y="0"/>
          <a:ext cx="0" cy="0"/>
          <a:chOff x="0" y="0"/>
          <a:chExt cx="0" cy="0"/>
        </a:xfrm>
      </p:grpSpPr>
      <p:sp>
        <p:nvSpPr>
          <p:cNvPr id="6" name="Title 1"/>
          <p:cNvSpPr>
            <a:spLocks noGrp="1"/>
          </p:cNvSpPr>
          <p:nvPr>
            <p:ph type="title"/>
          </p:nvPr>
        </p:nvSpPr>
        <p:spPr>
          <a:xfrm>
            <a:off x="457200" y="586740"/>
            <a:ext cx="11274552" cy="1188720"/>
          </a:xfrm>
        </p:spPr>
        <p:txBody>
          <a:bodyPr>
            <a:normAutofit/>
          </a:bodyPr>
          <a:lstStyle>
            <a:lvl1pPr>
              <a:defRPr sz="4000"/>
            </a:lvl1pPr>
          </a:lstStyle>
          <a:p>
            <a:r>
              <a:rPr lang="en-US"/>
              <a:t>Click to edit Master title style</a:t>
            </a:r>
          </a:p>
        </p:txBody>
      </p:sp>
      <p:sp>
        <p:nvSpPr>
          <p:cNvPr id="7" name="Date Placeholder 2"/>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8" name="Footer Placeholder 3"/>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9" name="Rectangle 8"/>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de"/>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de shadow"/>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Slide Number Placeholder 2"/>
          <p:cNvSpPr>
            <a:spLocks noGrp="1"/>
          </p:cNvSpPr>
          <p:nvPr>
            <p:ph type="sldNum" sz="quarter" idx="12"/>
          </p:nvPr>
        </p:nvSpPr>
        <p:spPr>
          <a:xfrm>
            <a:off x="10794698" y="6191163"/>
            <a:ext cx="937054" cy="457200"/>
          </a:xfrm>
        </p:spPr>
        <p:txBody>
          <a:bodyPr/>
          <a:lstStyle>
            <a:lvl1pPr>
              <a:defRPr>
                <a:solidFill>
                  <a:srgbClr val="FFFFFF"/>
                </a:solidFill>
              </a:defRPr>
            </a:lvl1pPr>
          </a:lstStyle>
          <a:p>
            <a:fld id="{1A1B08B3-031E-421C-B78A-79F5C29F28FC}" type="slidenum">
              <a:rPr lang="en-US" smtClean="0"/>
              <a:pPr/>
              <a:t>‹#›</a:t>
            </a:fld>
            <a:endParaRPr lang="en-US"/>
          </a:p>
        </p:txBody>
      </p:sp>
      <p:sp>
        <p:nvSpPr>
          <p:cNvPr id="19" name="Text Placeholder 6"/>
          <p:cNvSpPr>
            <a:spLocks noGrp="1"/>
          </p:cNvSpPr>
          <p:nvPr>
            <p:ph type="body" sz="quarter" idx="14" hasCustomPrompt="1"/>
          </p:nvPr>
        </p:nvSpPr>
        <p:spPr>
          <a:xfrm>
            <a:off x="457200" y="1828800"/>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a:t>
            </a:r>
            <a:r>
              <a:rPr lang="en-US" err="1"/>
              <a:t>subheadline</a:t>
            </a:r>
            <a:endParaRPr lang="en-US"/>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8486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Sub Only v2">
    <p:spTree>
      <p:nvGrpSpPr>
        <p:cNvPr id="1" name=""/>
        <p:cNvGrpSpPr/>
        <p:nvPr/>
      </p:nvGrpSpPr>
      <p:grpSpPr>
        <a:xfrm>
          <a:off x="0" y="0"/>
          <a:ext cx="0" cy="0"/>
          <a:chOff x="0" y="0"/>
          <a:chExt cx="0" cy="0"/>
        </a:xfrm>
      </p:grpSpPr>
      <p:sp>
        <p:nvSpPr>
          <p:cNvPr id="6" name="Title 1"/>
          <p:cNvSpPr>
            <a:spLocks noGrp="1"/>
          </p:cNvSpPr>
          <p:nvPr>
            <p:ph type="title"/>
          </p:nvPr>
        </p:nvSpPr>
        <p:spPr>
          <a:xfrm>
            <a:off x="457200" y="586740"/>
            <a:ext cx="11274552" cy="1188720"/>
          </a:xfrm>
        </p:spPr>
        <p:txBody>
          <a:bodyPr>
            <a:normAutofit/>
          </a:bodyPr>
          <a:lstStyle>
            <a:lvl1pPr>
              <a:defRPr sz="4000"/>
            </a:lvl1pPr>
          </a:lstStyle>
          <a:p>
            <a:r>
              <a:rPr lang="en-US"/>
              <a:t>Click to edit Master title style</a:t>
            </a:r>
          </a:p>
        </p:txBody>
      </p:sp>
      <p:sp>
        <p:nvSpPr>
          <p:cNvPr id="7" name="Date Placeholder 2"/>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8" name="Footer Placeholder 3"/>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9" name="Slide Number Placeholder 4"/>
          <p:cNvSpPr>
            <a:spLocks noGrp="1"/>
          </p:cNvSpPr>
          <p:nvPr>
            <p:ph type="sldNum" sz="quarter" idx="12"/>
          </p:nvPr>
        </p:nvSpPr>
        <p:spPr>
          <a:xfrm>
            <a:off x="10794698" y="6191163"/>
            <a:ext cx="937054" cy="457200"/>
          </a:xfrm>
        </p:spPr>
        <p:txBody>
          <a:bodyPr/>
          <a:lstStyle/>
          <a:p>
            <a:fld id="{1A1B08B3-031E-421C-B78A-79F5C29F28FC}" type="slidenum">
              <a:rPr lang="en-US" smtClean="0"/>
              <a:t>‹#›</a:t>
            </a:fld>
            <a:endParaRPr lang="en-US"/>
          </a:p>
        </p:txBody>
      </p:sp>
      <p:sp>
        <p:nvSpPr>
          <p:cNvPr id="10" name="Rectangle 9"/>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6"/>
          <p:cNvSpPr>
            <a:spLocks noGrp="1"/>
          </p:cNvSpPr>
          <p:nvPr>
            <p:ph type="body" sz="quarter" idx="14" hasCustomPrompt="1"/>
          </p:nvPr>
        </p:nvSpPr>
        <p:spPr>
          <a:xfrm>
            <a:off x="457200" y="1828800"/>
            <a:ext cx="11274552" cy="457200"/>
          </a:xfrm>
        </p:spPr>
        <p:txBody>
          <a:bodyPr>
            <a:normAutofit/>
          </a:bodyPr>
          <a:lstStyle>
            <a:lvl1pPr marL="0" indent="0" algn="l">
              <a:buNone/>
              <a:defRPr sz="2200">
                <a:solidFill>
                  <a:srgbClr val="81817B"/>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a:t>
            </a:r>
            <a:r>
              <a:rPr lang="en-US" err="1"/>
              <a:t>subheadline</a:t>
            </a:r>
            <a:endParaRPr lang="en-US"/>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6258790"/>
            <a:ext cx="966293" cy="389573"/>
          </a:xfrm>
          <a:prstGeom prst="rect">
            <a:avLst/>
          </a:prstGeom>
        </p:spPr>
      </p:pic>
    </p:spTree>
    <p:extLst>
      <p:ext uri="{BB962C8B-B14F-4D97-AF65-F5344CB8AC3E}">
        <p14:creationId xmlns:p14="http://schemas.microsoft.com/office/powerpoint/2010/main" val="328474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Webin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70919"/>
            <a:ext cx="11274552" cy="1760338"/>
          </a:xfrm>
        </p:spPr>
        <p:txBody>
          <a:bodyPr anchor="b" anchorCtr="0"/>
          <a:lstStyle>
            <a:lvl1pPr algn="ctr">
              <a:defRPr sz="6000" baseline="0"/>
            </a:lvl1pPr>
          </a:lstStyle>
          <a:p>
            <a:r>
              <a:rPr lang="en-US"/>
              <a:t>Webinar title here</a:t>
            </a:r>
          </a:p>
        </p:txBody>
      </p:sp>
      <p:sp>
        <p:nvSpPr>
          <p:cNvPr id="3" name="Text Placeholder 2"/>
          <p:cNvSpPr>
            <a:spLocks noGrp="1"/>
          </p:cNvSpPr>
          <p:nvPr>
            <p:ph type="body" idx="1" hasCustomPrompt="1"/>
          </p:nvPr>
        </p:nvSpPr>
        <p:spPr>
          <a:xfrm>
            <a:off x="457200" y="3648288"/>
            <a:ext cx="11274552" cy="1050452"/>
          </a:xfrm>
        </p:spPr>
        <p:txBody>
          <a:bodyPr/>
          <a:lstStyle>
            <a:lvl1pPr marL="0" indent="0" algn="ctr">
              <a:buNone/>
              <a:defRPr sz="2400">
                <a:solidFill>
                  <a:srgbClr val="8181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Webinar subtitle here</a:t>
            </a:r>
          </a:p>
        </p:txBody>
      </p:sp>
      <p:sp>
        <p:nvSpPr>
          <p:cNvPr id="4" name="Date Placeholder 3"/>
          <p:cNvSpPr>
            <a:spLocks noGrp="1"/>
          </p:cNvSpPr>
          <p:nvPr>
            <p:ph type="dt" sz="half" idx="10"/>
          </p:nvPr>
        </p:nvSpPr>
        <p:spPr>
          <a:xfrm>
            <a:off x="3851526" y="6191163"/>
            <a:ext cx="2743200" cy="457200"/>
          </a:xfrm>
          <a:prstGeom prst="rect">
            <a:avLst/>
          </a:prstGeom>
        </p:spPr>
        <p:txBody>
          <a:bodyPr/>
          <a:lstStyle/>
          <a:p>
            <a:r>
              <a:rPr lang="en-US"/>
              <a:t>YYYY-MM-DD</a:t>
            </a:r>
          </a:p>
        </p:txBody>
      </p:sp>
      <p:sp>
        <p:nvSpPr>
          <p:cNvPr id="5" name="Footer Placeholder 4"/>
          <p:cNvSpPr>
            <a:spLocks noGrp="1"/>
          </p:cNvSpPr>
          <p:nvPr>
            <p:ph type="ftr" sz="quarter" idx="11"/>
          </p:nvPr>
        </p:nvSpPr>
        <p:spPr>
          <a:xfrm>
            <a:off x="6684264" y="6191163"/>
            <a:ext cx="4114800" cy="457200"/>
          </a:xfrm>
          <a:prstGeom prst="rect">
            <a:avLst/>
          </a:prstGeom>
        </p:spPr>
        <p:txBody>
          <a:bodyPr/>
          <a:lstStyle/>
          <a:p>
            <a:r>
              <a:rPr lang="en-US"/>
              <a:t>©2016 Cleo. All rights reserved. Confidential.</a:t>
            </a:r>
          </a:p>
        </p:txBody>
      </p:sp>
      <p:sp>
        <p:nvSpPr>
          <p:cNvPr id="6" name="Slide Number Placeholder 5"/>
          <p:cNvSpPr>
            <a:spLocks noGrp="1"/>
          </p:cNvSpPr>
          <p:nvPr>
            <p:ph type="sldNum" sz="quarter" idx="12"/>
          </p:nvPr>
        </p:nvSpPr>
        <p:spPr/>
        <p:txBody>
          <a:bodyPr/>
          <a:lstStyle>
            <a:lvl1pPr>
              <a:defRPr>
                <a:solidFill>
                  <a:srgbClr val="454547">
                    <a:alpha val="0"/>
                  </a:srgbClr>
                </a:solidFill>
              </a:defRPr>
            </a:lvl1pPr>
          </a:lstStyle>
          <a:p>
            <a:fld id="{1A1B08B3-031E-421C-B78A-79F5C29F28FC}" type="slidenum">
              <a:rPr lang="en-US" smtClean="0"/>
              <a:pPr/>
              <a:t>‹#›</a:t>
            </a:fld>
            <a:endParaRPr lang="en-US"/>
          </a:p>
        </p:txBody>
      </p:sp>
      <p:grpSp>
        <p:nvGrpSpPr>
          <p:cNvPr id="14" name="Group 13"/>
          <p:cNvGrpSpPr/>
          <p:nvPr userDrawn="1"/>
        </p:nvGrpSpPr>
        <p:grpSpPr>
          <a:xfrm>
            <a:off x="5276295" y="685800"/>
            <a:ext cx="1636362" cy="640080"/>
            <a:chOff x="5329028" y="502571"/>
            <a:chExt cx="1636362" cy="640080"/>
          </a:xfrm>
        </p:grpSpPr>
        <p:sp>
          <p:nvSpPr>
            <p:cNvPr id="19" name="Freeform 18"/>
            <p:cNvSpPr/>
            <p:nvPr userDrawn="1"/>
          </p:nvSpPr>
          <p:spPr>
            <a:xfrm>
              <a:off x="5329028" y="502571"/>
              <a:ext cx="1636362" cy="640080"/>
            </a:xfrm>
            <a:custGeom>
              <a:avLst/>
              <a:gdLst>
                <a:gd name="connsiteX0" fmla="*/ 146373 w 1636362"/>
                <a:gd name="connsiteY0" fmla="*/ 0 h 640080"/>
                <a:gd name="connsiteX1" fmla="*/ 1636362 w 1636362"/>
                <a:gd name="connsiteY1" fmla="*/ 0 h 640080"/>
                <a:gd name="connsiteX2" fmla="*/ 1489989 w 1636362"/>
                <a:gd name="connsiteY2" fmla="*/ 640080 h 640080"/>
                <a:gd name="connsiteX3" fmla="*/ 0 w 1636362"/>
                <a:gd name="connsiteY3" fmla="*/ 640080 h 640080"/>
                <a:gd name="connsiteX4" fmla="*/ 146373 w 1636362"/>
                <a:gd name="connsiteY4" fmla="*/ 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62" h="640080">
                  <a:moveTo>
                    <a:pt x="146373" y="0"/>
                  </a:moveTo>
                  <a:lnTo>
                    <a:pt x="1636362" y="0"/>
                  </a:lnTo>
                  <a:lnTo>
                    <a:pt x="1489989" y="640080"/>
                  </a:lnTo>
                  <a:lnTo>
                    <a:pt x="0" y="640080"/>
                  </a:lnTo>
                  <a:lnTo>
                    <a:pt x="146373"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p:cNvSpPr txBox="1"/>
            <p:nvPr userDrawn="1"/>
          </p:nvSpPr>
          <p:spPr>
            <a:xfrm>
              <a:off x="5392551" y="730278"/>
              <a:ext cx="1509318" cy="184666"/>
            </a:xfrm>
            <a:prstGeom prst="rect">
              <a:avLst/>
            </a:prstGeom>
            <a:noFill/>
          </p:spPr>
          <p:txBody>
            <a:bodyPr wrap="square" lIns="0" tIns="0" rIns="0" bIns="0" rtlCol="0">
              <a:spAutoFit/>
            </a:bodyPr>
            <a:lstStyle/>
            <a:p>
              <a:pPr algn="ctr"/>
              <a:r>
                <a:rPr lang="en-US" sz="1200">
                  <a:solidFill>
                    <a:schemeClr val="bg1"/>
                  </a:solidFill>
                  <a:latin typeface="+mn-lt"/>
                </a:rPr>
                <a:t>WEBINAR</a:t>
              </a:r>
            </a:p>
          </p:txBody>
        </p:sp>
      </p:gr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94390" y="5057782"/>
            <a:ext cx="1920660" cy="774338"/>
          </a:xfrm>
          <a:prstGeom prst="rect">
            <a:avLst/>
          </a:prstGeom>
        </p:spPr>
      </p:pic>
    </p:spTree>
    <p:extLst>
      <p:ext uri="{BB962C8B-B14F-4D97-AF65-F5344CB8AC3E}">
        <p14:creationId xmlns:p14="http://schemas.microsoft.com/office/powerpoint/2010/main" val="8452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Webinar Details">
    <p:bg>
      <p:bgPr>
        <a:solidFill>
          <a:schemeClr val="bg1"/>
        </a:solidFill>
        <a:effectLst/>
      </p:bgPr>
    </p:bg>
    <p:spTree>
      <p:nvGrpSpPr>
        <p:cNvPr id="1" name=""/>
        <p:cNvGrpSpPr/>
        <p:nvPr/>
      </p:nvGrpSpPr>
      <p:grpSpPr>
        <a:xfrm>
          <a:off x="0" y="0"/>
          <a:ext cx="0" cy="0"/>
          <a:chOff x="0" y="0"/>
          <a:chExt cx="0" cy="0"/>
        </a:xfrm>
      </p:grpSpPr>
      <p:sp>
        <p:nvSpPr>
          <p:cNvPr id="15" name="Freeform 14"/>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57200" y="1266754"/>
            <a:ext cx="11274552" cy="1838310"/>
          </a:xfrm>
        </p:spPr>
        <p:txBody>
          <a:bodyPr anchor="b">
            <a:normAutofit/>
          </a:bodyPr>
          <a:lstStyle>
            <a:lvl1pPr algn="l">
              <a:defRPr sz="4800">
                <a:solidFill>
                  <a:srgbClr val="454547"/>
                </a:solidFill>
              </a:defRPr>
            </a:lvl1pPr>
          </a:lstStyle>
          <a:p>
            <a:r>
              <a:rPr lang="en-US"/>
              <a:t>Click to edit Master title style</a:t>
            </a:r>
          </a:p>
        </p:txBody>
      </p:sp>
      <p:sp>
        <p:nvSpPr>
          <p:cNvPr id="3" name="Subtitle 2"/>
          <p:cNvSpPr>
            <a:spLocks noGrp="1"/>
          </p:cNvSpPr>
          <p:nvPr>
            <p:ph type="subTitle" idx="1" hasCustomPrompt="1"/>
          </p:nvPr>
        </p:nvSpPr>
        <p:spPr>
          <a:xfrm>
            <a:off x="457200" y="3333663"/>
            <a:ext cx="11274552" cy="457200"/>
          </a:xfrm>
        </p:spPr>
        <p:txBody>
          <a:bodyPr/>
          <a:lstStyle>
            <a:lvl1pPr marL="0" indent="0" algn="l">
              <a:buNone/>
              <a:defRPr sz="2400">
                <a:solidFill>
                  <a:srgbClr val="0083C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The webinar will be starting in just a few moments.</a:t>
            </a:r>
          </a:p>
        </p:txBody>
      </p:sp>
      <p:sp>
        <p:nvSpPr>
          <p:cNvPr id="16" name="Date Placeholder 3"/>
          <p:cNvSpPr>
            <a:spLocks noGrp="1"/>
          </p:cNvSpPr>
          <p:nvPr>
            <p:ph type="dt" sz="half" idx="10"/>
          </p:nvPr>
        </p:nvSpPr>
        <p:spPr>
          <a:xfrm>
            <a:off x="475488" y="5837309"/>
            <a:ext cx="2743200" cy="457200"/>
          </a:xfrm>
          <a:prstGeom prst="rect">
            <a:avLst/>
          </a:prstGeom>
        </p:spPr>
        <p:txBody>
          <a:bodyPr/>
          <a:lstStyle>
            <a:lvl1pPr>
              <a:defRPr sz="900">
                <a:solidFill>
                  <a:srgbClr val="0083CA"/>
                </a:solidFill>
              </a:defRPr>
            </a:lvl1pPr>
          </a:lstStyle>
          <a:p>
            <a:r>
              <a:rPr lang="en-US"/>
              <a:t>YYYY-MM-DD</a:t>
            </a:r>
          </a:p>
        </p:txBody>
      </p:sp>
      <p:sp>
        <p:nvSpPr>
          <p:cNvPr id="17" name="Footer Placeholder 4"/>
          <p:cNvSpPr>
            <a:spLocks noGrp="1"/>
          </p:cNvSpPr>
          <p:nvPr>
            <p:ph type="ftr" sz="quarter" idx="11"/>
          </p:nvPr>
        </p:nvSpPr>
        <p:spPr>
          <a:xfrm>
            <a:off x="475488" y="6304122"/>
            <a:ext cx="2743200" cy="344242"/>
          </a:xfrm>
          <a:prstGeom prst="rect">
            <a:avLst/>
          </a:prstGeom>
        </p:spPr>
        <p:txBody>
          <a:bodyPr anchor="t" anchorCtr="0"/>
          <a:lstStyle>
            <a:lvl1pPr algn="l">
              <a:defRPr sz="900">
                <a:solidFill>
                  <a:srgbClr val="454547"/>
                </a:solidFill>
              </a:defRPr>
            </a:lvl1pPr>
          </a:lstStyle>
          <a:p>
            <a:r>
              <a:rPr lang="en-US"/>
              <a:t>©2018 Cleo. All rights reserved..</a:t>
            </a:r>
          </a:p>
        </p:txBody>
      </p:sp>
      <p:sp>
        <p:nvSpPr>
          <p:cNvPr id="4" name="TextBox 3"/>
          <p:cNvSpPr txBox="1"/>
          <p:nvPr userDrawn="1"/>
        </p:nvSpPr>
        <p:spPr>
          <a:xfrm>
            <a:off x="457199" y="4528916"/>
            <a:ext cx="5419726" cy="1031413"/>
          </a:xfrm>
          <a:prstGeom prst="rect">
            <a:avLst/>
          </a:prstGeom>
          <a:noFill/>
        </p:spPr>
        <p:txBody>
          <a:bodyPr wrap="square" lIns="0" tIns="0" rIns="0" bIns="0" rtlCol="0">
            <a:noAutofit/>
          </a:bodyPr>
          <a:lstStyle/>
          <a:p>
            <a:r>
              <a:rPr lang="en-US" sz="1600"/>
              <a:t>Phone</a:t>
            </a:r>
            <a:r>
              <a:rPr lang="en-US" sz="1600" baseline="0"/>
              <a:t> number:</a:t>
            </a:r>
          </a:p>
          <a:p>
            <a:r>
              <a:rPr lang="en-US" sz="1600"/>
              <a:t>Or use the phone number provided in your invitation.</a:t>
            </a:r>
          </a:p>
          <a:p>
            <a:endParaRPr lang="en-US" sz="1600"/>
          </a:p>
          <a:p>
            <a:r>
              <a:rPr lang="en-US" sz="1600"/>
              <a:t>Access code:</a:t>
            </a:r>
          </a:p>
          <a:p>
            <a:endParaRPr lang="en-US" sz="1600"/>
          </a:p>
        </p:txBody>
      </p:sp>
      <p:sp>
        <p:nvSpPr>
          <p:cNvPr id="22" name="TextBox 21"/>
          <p:cNvSpPr txBox="1"/>
          <p:nvPr userDrawn="1"/>
        </p:nvSpPr>
        <p:spPr>
          <a:xfrm>
            <a:off x="457200" y="4171431"/>
            <a:ext cx="4130040" cy="276999"/>
          </a:xfrm>
          <a:prstGeom prst="rect">
            <a:avLst/>
          </a:prstGeom>
          <a:noFill/>
        </p:spPr>
        <p:txBody>
          <a:bodyPr wrap="square" lIns="0" tIns="0" rIns="0" bIns="0" rtlCol="0">
            <a:spAutoFit/>
          </a:bodyPr>
          <a:lstStyle/>
          <a:p>
            <a:r>
              <a:rPr lang="en-US" sz="1800">
                <a:latin typeface="+mn-lt"/>
              </a:rPr>
              <a:t>Dial-in instructions</a:t>
            </a:r>
          </a:p>
        </p:txBody>
      </p:sp>
      <p:sp>
        <p:nvSpPr>
          <p:cNvPr id="23" name="Text Placeholder 11"/>
          <p:cNvSpPr>
            <a:spLocks noGrp="1"/>
          </p:cNvSpPr>
          <p:nvPr>
            <p:ph type="body" sz="quarter" idx="24" hasCustomPrompt="1"/>
          </p:nvPr>
        </p:nvSpPr>
        <p:spPr>
          <a:xfrm>
            <a:off x="1933194" y="4556150"/>
            <a:ext cx="5102352" cy="228600"/>
          </a:xfrm>
        </p:spPr>
        <p:txBody>
          <a:bodyPr>
            <a:normAutofit/>
          </a:bodyPr>
          <a:lstStyle>
            <a:lvl1pPr marL="0" indent="0">
              <a:buNone/>
              <a:defRPr sz="1600" baseline="0">
                <a:solidFill>
                  <a:srgbClr val="0083CA"/>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phone number</a:t>
            </a:r>
          </a:p>
        </p:txBody>
      </p:sp>
      <p:sp>
        <p:nvSpPr>
          <p:cNvPr id="24" name="Text Placeholder 11"/>
          <p:cNvSpPr>
            <a:spLocks noGrp="1"/>
          </p:cNvSpPr>
          <p:nvPr>
            <p:ph type="body" sz="quarter" idx="25" hasCustomPrompt="1"/>
          </p:nvPr>
        </p:nvSpPr>
        <p:spPr>
          <a:xfrm>
            <a:off x="1752623" y="5292750"/>
            <a:ext cx="5102352" cy="228600"/>
          </a:xfrm>
        </p:spPr>
        <p:txBody>
          <a:bodyPr>
            <a:normAutofit/>
          </a:bodyPr>
          <a:lstStyle>
            <a:lvl1pPr marL="0" indent="0">
              <a:buNone/>
              <a:defRPr sz="1600" baseline="0">
                <a:solidFill>
                  <a:srgbClr val="0083CA"/>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access code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A1B08B3-031E-421C-B78A-79F5C29F28FC}" type="slidenum">
              <a:rPr lang="en-US" smtClean="0"/>
              <a:pPr/>
              <a:t>‹#›</a:t>
            </a:fld>
            <a:endParaRPr lang="en-US"/>
          </a:p>
        </p:txBody>
      </p:sp>
      <p:sp>
        <p:nvSpPr>
          <p:cNvPr id="40" name="TextBox 39"/>
          <p:cNvSpPr txBox="1"/>
          <p:nvPr userDrawn="1"/>
        </p:nvSpPr>
        <p:spPr>
          <a:xfrm>
            <a:off x="457200" y="648732"/>
            <a:ext cx="1509318" cy="184666"/>
          </a:xfrm>
          <a:prstGeom prst="rect">
            <a:avLst/>
          </a:prstGeom>
          <a:noFill/>
        </p:spPr>
        <p:txBody>
          <a:bodyPr wrap="square" lIns="0" tIns="0" rIns="0" bIns="0" rtlCol="0">
            <a:spAutoFit/>
          </a:bodyPr>
          <a:lstStyle/>
          <a:p>
            <a:pPr algn="l"/>
            <a:r>
              <a:rPr lang="en-US" sz="1200">
                <a:solidFill>
                  <a:srgbClr val="454547"/>
                </a:solidFill>
                <a:latin typeface="+mn-lt"/>
              </a:rPr>
              <a:t>WEBINAR</a:t>
            </a:r>
          </a:p>
        </p:txBody>
      </p:sp>
      <p:sp>
        <p:nvSpPr>
          <p:cNvPr id="41" name="Rectangle 40"/>
          <p:cNvSpPr/>
          <p:nvPr userDrawn="1"/>
        </p:nvSpPr>
        <p:spPr>
          <a:xfrm>
            <a:off x="457200" y="457200"/>
            <a:ext cx="2743200" cy="45720"/>
          </a:xfrm>
          <a:prstGeom prst="rect">
            <a:avLst/>
          </a:prstGeom>
          <a:gradFill flip="none" rotWithShape="1">
            <a:gsLst>
              <a:gs pos="100000">
                <a:srgbClr val="349BD4"/>
              </a:gs>
              <a:gs pos="0">
                <a:srgbClr val="0083CA"/>
              </a:gs>
            </a:gsLst>
            <a:lin ang="7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7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38032"/>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12E1359-9D9D-4FF5-B708-35BD28648D4B}" type="slidenum">
              <a:rPr lang="en-US" smtClean="0"/>
              <a:pPr/>
              <a:t>‹#›</a:t>
            </a:fld>
            <a:endParaRPr lang="en-US"/>
          </a:p>
        </p:txBody>
      </p:sp>
      <p:sp>
        <p:nvSpPr>
          <p:cNvPr id="8" name="Content Placeholder 7"/>
          <p:cNvSpPr>
            <a:spLocks noGrp="1"/>
          </p:cNvSpPr>
          <p:nvPr>
            <p:ph sz="quarter" idx="12"/>
          </p:nvPr>
        </p:nvSpPr>
        <p:spPr>
          <a:xfrm>
            <a:off x="0" y="1595603"/>
            <a:ext cx="6096000" cy="4799731"/>
          </a:xfrm>
        </p:spPr>
        <p:txBody>
          <a:bodyPr r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p:cNvSpPr>
            <a:spLocks noGrp="1"/>
          </p:cNvSpPr>
          <p:nvPr>
            <p:ph sz="quarter" idx="13"/>
          </p:nvPr>
        </p:nvSpPr>
        <p:spPr>
          <a:xfrm>
            <a:off x="6096000" y="1595603"/>
            <a:ext cx="6096000" cy="4799731"/>
          </a:xfrm>
        </p:spPr>
        <p:txBody>
          <a:bodyPr lIns="2286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64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Text Boxes">
    <p:spTree>
      <p:nvGrpSpPr>
        <p:cNvPr id="1" name=""/>
        <p:cNvGrpSpPr/>
        <p:nvPr/>
      </p:nvGrpSpPr>
      <p:grpSpPr>
        <a:xfrm>
          <a:off x="0" y="0"/>
          <a:ext cx="0" cy="0"/>
          <a:chOff x="0" y="0"/>
          <a:chExt cx="0" cy="0"/>
        </a:xfrm>
      </p:grpSpPr>
      <p:sp>
        <p:nvSpPr>
          <p:cNvPr id="13" name="Shade"/>
          <p:cNvSpPr/>
          <p:nvPr userDrawn="1"/>
        </p:nvSpPr>
        <p:spPr>
          <a:xfrm>
            <a:off x="11109960" y="2099652"/>
            <a:ext cx="1088136" cy="4758348"/>
          </a:xfrm>
          <a:custGeom>
            <a:avLst/>
            <a:gdLst>
              <a:gd name="connsiteX0" fmla="*/ 1088136 w 1088136"/>
              <a:gd name="connsiteY0" fmla="*/ 0 h 4758348"/>
              <a:gd name="connsiteX1" fmla="*/ 1088136 w 1088136"/>
              <a:gd name="connsiteY1" fmla="*/ 4758348 h 4758348"/>
              <a:gd name="connsiteX2" fmla="*/ 0 w 1088136"/>
              <a:gd name="connsiteY2" fmla="*/ 4758348 h 4758348"/>
              <a:gd name="connsiteX3" fmla="*/ 1088136 w 1088136"/>
              <a:gd name="connsiteY3" fmla="*/ 0 h 4758348"/>
            </a:gdLst>
            <a:ahLst/>
            <a:cxnLst>
              <a:cxn ang="0">
                <a:pos x="connsiteX0" y="connsiteY0"/>
              </a:cxn>
              <a:cxn ang="0">
                <a:pos x="connsiteX1" y="connsiteY1"/>
              </a:cxn>
              <a:cxn ang="0">
                <a:pos x="connsiteX2" y="connsiteY2"/>
              </a:cxn>
              <a:cxn ang="0">
                <a:pos x="connsiteX3" y="connsiteY3"/>
              </a:cxn>
            </a:cxnLst>
            <a:rect l="l" t="t" r="r" b="b"/>
            <a:pathLst>
              <a:path w="1088136" h="4758348">
                <a:moveTo>
                  <a:pt x="1088136" y="0"/>
                </a:moveTo>
                <a:lnTo>
                  <a:pt x="1088136" y="4758348"/>
                </a:lnTo>
                <a:lnTo>
                  <a:pt x="0" y="4758348"/>
                </a:lnTo>
                <a:lnTo>
                  <a:pt x="1088136" y="0"/>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hade shadow"/>
          <p:cNvSpPr/>
          <p:nvPr userDrawn="1"/>
        </p:nvSpPr>
        <p:spPr>
          <a:xfrm>
            <a:off x="11109960" y="2139638"/>
            <a:ext cx="1078992" cy="4718362"/>
          </a:xfrm>
          <a:custGeom>
            <a:avLst/>
            <a:gdLst>
              <a:gd name="connsiteX0" fmla="*/ 1078992 w 1078992"/>
              <a:gd name="connsiteY0" fmla="*/ 0 h 4718362"/>
              <a:gd name="connsiteX1" fmla="*/ 1078992 w 1078992"/>
              <a:gd name="connsiteY1" fmla="*/ 511674 h 4718362"/>
              <a:gd name="connsiteX2" fmla="*/ 117009 w 1078992"/>
              <a:gd name="connsiteY2" fmla="*/ 4718362 h 4718362"/>
              <a:gd name="connsiteX3" fmla="*/ 0 w 1078992"/>
              <a:gd name="connsiteY3" fmla="*/ 4718362 h 4718362"/>
              <a:gd name="connsiteX4" fmla="*/ 1078992 w 1078992"/>
              <a:gd name="connsiteY4" fmla="*/ 0 h 471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4718362">
                <a:moveTo>
                  <a:pt x="1078992" y="0"/>
                </a:moveTo>
                <a:lnTo>
                  <a:pt x="1078992" y="511674"/>
                </a:lnTo>
                <a:lnTo>
                  <a:pt x="117009" y="4718362"/>
                </a:lnTo>
                <a:lnTo>
                  <a:pt x="0" y="4718362"/>
                </a:lnTo>
                <a:lnTo>
                  <a:pt x="1078992"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cNvSpPr>
            <a:spLocks noGrp="1"/>
          </p:cNvSpPr>
          <p:nvPr>
            <p:ph type="sldNum" sz="quarter" idx="12"/>
          </p:nvPr>
        </p:nvSpPr>
        <p:spPr/>
        <p:txBody>
          <a:bodyPr/>
          <a:lstStyle>
            <a:lvl1pPr>
              <a:defRPr>
                <a:solidFill>
                  <a:schemeClr val="bg1"/>
                </a:solidFill>
              </a:defRPr>
            </a:lvl1pPr>
          </a:lstStyle>
          <a:p>
            <a:fld id="{1A1B08B3-031E-421C-B78A-79F5C29F28FC}" type="slidenum">
              <a:rPr lang="en-US" smtClean="0"/>
              <a:pPr/>
              <a:t>‹#›</a:t>
            </a:fld>
            <a:endParaRPr lang="en-US" dirty="0"/>
          </a:p>
        </p:txBody>
      </p:sp>
      <p:sp>
        <p:nvSpPr>
          <p:cNvPr id="10" name="Body"/>
          <p:cNvSpPr>
            <a:spLocks noGrp="1"/>
          </p:cNvSpPr>
          <p:nvPr>
            <p:ph type="body" sz="quarter" idx="14" hasCustomPrompt="1"/>
          </p:nvPr>
        </p:nvSpPr>
        <p:spPr>
          <a:xfrm>
            <a:off x="457199" y="3730943"/>
            <a:ext cx="8229600" cy="1996757"/>
          </a:xfrm>
        </p:spPr>
        <p:txBody>
          <a:bodyPr>
            <a:noAutofit/>
          </a:bodyPr>
          <a:lstStyle>
            <a:lvl1pPr marL="0" indent="0">
              <a:lnSpc>
                <a:spcPct val="135000"/>
              </a:lnSpc>
              <a:buNone/>
              <a:defRPr sz="1600">
                <a:solidFill>
                  <a:srgbClr val="81817B"/>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turpis</a:t>
            </a:r>
            <a:r>
              <a:rPr lang="en-US" dirty="0"/>
              <a:t> </a:t>
            </a:r>
            <a:r>
              <a:rPr lang="en-US" dirty="0" err="1"/>
              <a:t>turpis</a:t>
            </a:r>
            <a:r>
              <a:rPr lang="en-US" dirty="0"/>
              <a:t>, </a:t>
            </a:r>
            <a:r>
              <a:rPr lang="en-US" dirty="0" err="1"/>
              <a:t>dapibus</a:t>
            </a:r>
            <a:r>
              <a:rPr lang="en-US" dirty="0"/>
              <a:t> at </a:t>
            </a:r>
            <a:r>
              <a:rPr lang="en-US" dirty="0" err="1"/>
              <a:t>lectus</a:t>
            </a:r>
            <a:r>
              <a:rPr lang="en-US" dirty="0"/>
              <a:t> </a:t>
            </a:r>
            <a:r>
              <a:rPr lang="en-US" dirty="0" err="1"/>
              <a:t>sed</a:t>
            </a:r>
            <a:r>
              <a:rPr lang="en-US" dirty="0"/>
              <a:t>, </a:t>
            </a:r>
            <a:r>
              <a:rPr lang="en-US" dirty="0" err="1"/>
              <a:t>varius</a:t>
            </a:r>
            <a:r>
              <a:rPr lang="en-US" dirty="0"/>
              <a:t> </a:t>
            </a:r>
            <a:r>
              <a:rPr lang="en-US" dirty="0" err="1"/>
              <a:t>ullamcorper</a:t>
            </a:r>
            <a:r>
              <a:rPr lang="en-US" dirty="0"/>
              <a:t> ante. </a:t>
            </a:r>
            <a:r>
              <a:rPr lang="en-US" dirty="0" err="1"/>
              <a:t>Sed</a:t>
            </a:r>
            <a:r>
              <a:rPr lang="en-US" dirty="0"/>
              <a:t> </a:t>
            </a:r>
            <a:r>
              <a:rPr lang="en-US" dirty="0" err="1"/>
              <a:t>sed</a:t>
            </a:r>
            <a:r>
              <a:rPr lang="en-US" dirty="0"/>
              <a:t> </a:t>
            </a:r>
            <a:r>
              <a:rPr lang="en-US" dirty="0" err="1"/>
              <a:t>pellentesque</a:t>
            </a:r>
            <a:r>
              <a:rPr lang="en-US" dirty="0"/>
              <a:t> </a:t>
            </a:r>
            <a:r>
              <a:rPr lang="en-US" dirty="0" err="1"/>
              <a:t>tortor</a:t>
            </a:r>
            <a:r>
              <a:rPr lang="en-US" dirty="0"/>
              <a:t>. </a:t>
            </a:r>
            <a:r>
              <a:rPr lang="en-US" dirty="0" err="1"/>
              <a:t>Sed</a:t>
            </a:r>
            <a:r>
              <a:rPr lang="en-US" dirty="0"/>
              <a:t> at </a:t>
            </a:r>
            <a:r>
              <a:rPr lang="en-US" dirty="0" err="1"/>
              <a:t>varius</a:t>
            </a:r>
            <a:r>
              <a:rPr lang="en-US" dirty="0"/>
              <a:t> </a:t>
            </a:r>
            <a:r>
              <a:rPr lang="en-US" dirty="0" err="1"/>
              <a:t>purus</a:t>
            </a:r>
            <a:r>
              <a:rPr lang="en-US" dirty="0"/>
              <a:t>. </a:t>
            </a:r>
            <a:r>
              <a:rPr lang="en-US" dirty="0" err="1"/>
              <a:t>Phasellus</a:t>
            </a:r>
            <a:r>
              <a:rPr lang="en-US" dirty="0"/>
              <a:t> dictum </a:t>
            </a:r>
            <a:r>
              <a:rPr lang="en-US" dirty="0" err="1"/>
              <a:t>risus</a:t>
            </a:r>
            <a:r>
              <a:rPr lang="en-US" dirty="0"/>
              <a:t> ante, vitae dictum </a:t>
            </a:r>
            <a:r>
              <a:rPr lang="en-US" dirty="0" err="1"/>
              <a:t>odio</a:t>
            </a:r>
            <a:r>
              <a:rPr lang="en-US" dirty="0"/>
              <a:t> </a:t>
            </a:r>
            <a:r>
              <a:rPr lang="en-US" dirty="0" err="1"/>
              <a:t>consequat</a:t>
            </a:r>
            <a:r>
              <a:rPr lang="en-US" dirty="0"/>
              <a:t> ac. </a:t>
            </a:r>
            <a:r>
              <a:rPr lang="en-US" dirty="0" err="1"/>
              <a:t>Sed</a:t>
            </a:r>
            <a:r>
              <a:rPr lang="en-US" dirty="0"/>
              <a:t> </a:t>
            </a:r>
            <a:r>
              <a:rPr lang="en-US" dirty="0" err="1"/>
              <a:t>efficitur</a:t>
            </a:r>
            <a:r>
              <a:rPr lang="en-US" dirty="0"/>
              <a:t> </a:t>
            </a:r>
            <a:r>
              <a:rPr lang="en-US" dirty="0" err="1"/>
              <a:t>est</a:t>
            </a:r>
            <a:r>
              <a:rPr lang="en-US" dirty="0"/>
              <a:t> et </a:t>
            </a:r>
            <a:r>
              <a:rPr lang="en-US" dirty="0" err="1"/>
              <a:t>rhoncus</a:t>
            </a:r>
            <a:r>
              <a:rPr lang="en-US" dirty="0"/>
              <a:t> </a:t>
            </a:r>
            <a:r>
              <a:rPr lang="en-US" dirty="0" err="1"/>
              <a:t>tristique</a:t>
            </a:r>
            <a:r>
              <a:rPr lang="en-US" dirty="0"/>
              <a:t>. </a:t>
            </a:r>
            <a:r>
              <a:rPr lang="en-US" dirty="0" err="1"/>
              <a:t>Fusce</a:t>
            </a:r>
            <a:r>
              <a:rPr lang="en-US" dirty="0"/>
              <a:t> </a:t>
            </a:r>
            <a:r>
              <a:rPr lang="en-US" dirty="0" err="1"/>
              <a:t>quis</a:t>
            </a:r>
            <a:r>
              <a:rPr lang="en-US" dirty="0"/>
              <a:t> </a:t>
            </a:r>
            <a:r>
              <a:rPr lang="en-US" dirty="0" err="1"/>
              <a:t>arcu</a:t>
            </a:r>
            <a:r>
              <a:rPr lang="en-US" dirty="0"/>
              <a:t> </a:t>
            </a:r>
            <a:r>
              <a:rPr lang="en-US" dirty="0" err="1"/>
              <a:t>sed</a:t>
            </a:r>
            <a:r>
              <a:rPr lang="en-US" dirty="0"/>
              <a:t> </a:t>
            </a:r>
            <a:r>
              <a:rPr lang="en-US" dirty="0" err="1"/>
              <a:t>velit</a:t>
            </a:r>
            <a:r>
              <a:rPr lang="en-US" dirty="0"/>
              <a:t> </a:t>
            </a:r>
            <a:r>
              <a:rPr lang="en-US" dirty="0" err="1"/>
              <a:t>finibus</a:t>
            </a:r>
            <a:r>
              <a:rPr lang="en-US" dirty="0"/>
              <a:t> </a:t>
            </a:r>
            <a:r>
              <a:rPr lang="en-US" dirty="0" err="1"/>
              <a:t>hendrerit</a:t>
            </a:r>
            <a:r>
              <a:rPr lang="en-US" dirty="0"/>
              <a:t> </a:t>
            </a:r>
            <a:r>
              <a:rPr lang="en-US" dirty="0" err="1"/>
              <a:t>nec</a:t>
            </a:r>
            <a:r>
              <a:rPr lang="en-US" dirty="0"/>
              <a:t> ac </a:t>
            </a:r>
            <a:r>
              <a:rPr lang="en-US" dirty="0" err="1"/>
              <a:t>purus</a:t>
            </a:r>
            <a:r>
              <a:rPr lang="en-US" dirty="0"/>
              <a:t>. </a:t>
            </a:r>
            <a:r>
              <a:rPr lang="en-US" dirty="0" err="1"/>
              <a:t>Aliquam</a:t>
            </a:r>
            <a:r>
              <a:rPr lang="en-US" dirty="0"/>
              <a:t> quam </a:t>
            </a:r>
            <a:r>
              <a:rPr lang="en-US" dirty="0" err="1"/>
              <a:t>elit</a:t>
            </a:r>
            <a:r>
              <a:rPr lang="en-US" dirty="0"/>
              <a:t>, </a:t>
            </a:r>
            <a:r>
              <a:rPr lang="en-US" dirty="0" err="1"/>
              <a:t>pretium</a:t>
            </a:r>
            <a:r>
              <a:rPr lang="en-US" dirty="0"/>
              <a:t> a </a:t>
            </a:r>
            <a:r>
              <a:rPr lang="en-US" dirty="0" err="1"/>
              <a:t>ullamcorper</a:t>
            </a:r>
            <a:r>
              <a:rPr lang="en-US" dirty="0"/>
              <a:t> in, </a:t>
            </a:r>
            <a:r>
              <a:rPr lang="en-US" dirty="0" err="1"/>
              <a:t>mattis</a:t>
            </a:r>
            <a:r>
              <a:rPr lang="en-US" dirty="0"/>
              <a:t> et ante. </a:t>
            </a:r>
            <a:r>
              <a:rPr lang="en-US" dirty="0" err="1"/>
              <a:t>Sed</a:t>
            </a:r>
            <a:r>
              <a:rPr lang="en-US" dirty="0"/>
              <a:t> ante </a:t>
            </a:r>
            <a:r>
              <a:rPr lang="en-US" dirty="0" err="1"/>
              <a:t>erat</a:t>
            </a:r>
            <a:r>
              <a:rPr lang="en-US" dirty="0"/>
              <a:t>, </a:t>
            </a:r>
            <a:r>
              <a:rPr lang="en-US" dirty="0" err="1"/>
              <a:t>venenatis</a:t>
            </a:r>
            <a:r>
              <a:rPr lang="en-US" dirty="0"/>
              <a:t> non libero id.</a:t>
            </a:r>
          </a:p>
        </p:txBody>
      </p:sp>
      <p:sp>
        <p:nvSpPr>
          <p:cNvPr id="8" name="Subtitle"/>
          <p:cNvSpPr>
            <a:spLocks noGrp="1"/>
          </p:cNvSpPr>
          <p:nvPr>
            <p:ph type="body" sz="quarter" idx="13"/>
          </p:nvPr>
        </p:nvSpPr>
        <p:spPr>
          <a:xfrm>
            <a:off x="457200" y="2816860"/>
            <a:ext cx="8229600" cy="548640"/>
          </a:xfrm>
        </p:spPr>
        <p:txBody>
          <a:bodyPr>
            <a:normAutofit/>
          </a:bodyPr>
          <a:lstStyle>
            <a:lvl1pPr marL="0" indent="0">
              <a:spcBef>
                <a:spcPts val="0"/>
              </a:spcBef>
              <a:buNone/>
              <a:defRPr sz="2000">
                <a:solidFill>
                  <a:srgbClr val="81817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 name="Title"/>
          <p:cNvSpPr>
            <a:spLocks noGrp="1"/>
          </p:cNvSpPr>
          <p:nvPr>
            <p:ph type="title" hasCustomPrompt="1"/>
          </p:nvPr>
        </p:nvSpPr>
        <p:spPr>
          <a:xfrm>
            <a:off x="457200" y="515523"/>
            <a:ext cx="8229600" cy="1920240"/>
          </a:xfrm>
        </p:spPr>
        <p:txBody>
          <a:bodyPr>
            <a:normAutofit/>
          </a:bodyPr>
          <a:lstStyle>
            <a:lvl1pPr>
              <a:defRPr sz="4800" baseline="0"/>
            </a:lvl1pPr>
          </a:lstStyle>
          <a:p>
            <a:r>
              <a:rPr lang="en-US" dirty="0"/>
              <a:t>Click to edit Master title style up to three lines</a:t>
            </a:r>
          </a:p>
        </p:txBody>
      </p:sp>
      <p:sp>
        <p:nvSpPr>
          <p:cNvPr id="12"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145327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ductions - One">
    <p:bg>
      <p:bgPr>
        <a:solidFill>
          <a:schemeClr val="bg1"/>
        </a:solidFill>
        <a:effectLst/>
      </p:bgPr>
    </p:bg>
    <p:spTree>
      <p:nvGrpSpPr>
        <p:cNvPr id="1" name=""/>
        <p:cNvGrpSpPr/>
        <p:nvPr/>
      </p:nvGrpSpPr>
      <p:grpSpPr>
        <a:xfrm>
          <a:off x="0" y="0"/>
          <a:ext cx="0" cy="0"/>
          <a:chOff x="0" y="0"/>
          <a:chExt cx="0" cy="0"/>
        </a:xfrm>
      </p:grpSpPr>
      <p:sp>
        <p:nvSpPr>
          <p:cNvPr id="8" name="Speaker 01 photo"/>
          <p:cNvSpPr>
            <a:spLocks noGrp="1"/>
          </p:cNvSpPr>
          <p:nvPr>
            <p:ph type="pic" sz="quarter" idx="13" hasCustomPrompt="1"/>
          </p:nvPr>
        </p:nvSpPr>
        <p:spPr>
          <a:xfrm>
            <a:off x="457200" y="2057400"/>
            <a:ext cx="3657600" cy="3657600"/>
          </a:xfrm>
        </p:spPr>
        <p:txBody>
          <a:bodyPr anchor="ctr" anchorCtr="0">
            <a:normAutofit/>
          </a:bodyPr>
          <a:lstStyle>
            <a:lvl1pPr marL="0" indent="0" algn="ctr">
              <a:spcBef>
                <a:spcPts val="0"/>
              </a:spcBef>
              <a:buFontTx/>
              <a:buNone/>
              <a:defRPr sz="2000" baseline="0">
                <a:solidFill>
                  <a:srgbClr val="454547"/>
                </a:solidFill>
              </a:defRPr>
            </a:lvl1pPr>
          </a:lstStyle>
          <a:p>
            <a:r>
              <a:rPr lang="en-US" dirty="0"/>
              <a:t>Speaker 01</a:t>
            </a:r>
          </a:p>
          <a:p>
            <a:r>
              <a:rPr lang="en-US" dirty="0"/>
              <a:t>photo</a:t>
            </a:r>
          </a:p>
        </p:txBody>
      </p:sp>
      <p:sp>
        <p:nvSpPr>
          <p:cNvPr id="6" name="Slide number"/>
          <p:cNvSpPr>
            <a:spLocks noGrp="1"/>
          </p:cNvSpPr>
          <p:nvPr>
            <p:ph type="sldNum" sz="quarter" idx="12"/>
          </p:nvPr>
        </p:nvSpPr>
        <p:spPr/>
        <p:txBody>
          <a:bodyPr/>
          <a:lstStyle>
            <a:lvl1pPr>
              <a:defRPr>
                <a:solidFill>
                  <a:schemeClr val="bg1">
                    <a:alpha val="0"/>
                  </a:schemeClr>
                </a:solidFill>
              </a:defRPr>
            </a:lvl1pPr>
          </a:lstStyle>
          <a:p>
            <a:fld id="{1A1B08B3-031E-421C-B78A-79F5C29F28FC}" type="slidenum">
              <a:rPr lang="en-US" smtClean="0"/>
              <a:pPr/>
              <a:t>‹#›</a:t>
            </a:fld>
            <a:endParaRPr lang="en-US" dirty="0"/>
          </a:p>
        </p:txBody>
      </p:sp>
      <p:sp>
        <p:nvSpPr>
          <p:cNvPr id="11" name="Speaker 01 job title"/>
          <p:cNvSpPr>
            <a:spLocks noGrp="1"/>
          </p:cNvSpPr>
          <p:nvPr>
            <p:ph type="body" sz="quarter" idx="25" hasCustomPrompt="1"/>
          </p:nvPr>
        </p:nvSpPr>
        <p:spPr>
          <a:xfrm>
            <a:off x="4343400" y="3987121"/>
            <a:ext cx="5524500" cy="548640"/>
          </a:xfrm>
        </p:spPr>
        <p:txBody>
          <a:bodyPr>
            <a:noAutofit/>
          </a:bodyPr>
          <a:lstStyle>
            <a:lvl1pPr marL="0" indent="0">
              <a:spcBef>
                <a:spcPts val="0"/>
              </a:spcBef>
              <a:buNone/>
              <a:defRPr sz="1400" b="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Job Title and Name of Company</a:t>
            </a:r>
          </a:p>
        </p:txBody>
      </p:sp>
      <p:sp>
        <p:nvSpPr>
          <p:cNvPr id="5" name="Speaker 01 name"/>
          <p:cNvSpPr>
            <a:spLocks noGrp="1"/>
          </p:cNvSpPr>
          <p:nvPr>
            <p:ph type="body" sz="quarter" idx="24" hasCustomPrompt="1"/>
          </p:nvPr>
        </p:nvSpPr>
        <p:spPr>
          <a:xfrm>
            <a:off x="4343400" y="3392761"/>
            <a:ext cx="5524500" cy="548640"/>
          </a:xfrm>
        </p:spPr>
        <p:txBody>
          <a:bodyPr anchor="b" anchorCtr="0">
            <a:noAutofit/>
          </a:bodyPr>
          <a:lstStyle>
            <a:lvl1pPr marL="0" indent="0">
              <a:spcBef>
                <a:spcPts val="0"/>
              </a:spcBef>
              <a:buNone/>
              <a:defRPr sz="28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Firstname</a:t>
            </a:r>
            <a:r>
              <a:rPr lang="en-US" dirty="0"/>
              <a:t> </a:t>
            </a:r>
            <a:r>
              <a:rPr lang="en-US" dirty="0" err="1"/>
              <a:t>Lastname</a:t>
            </a:r>
            <a:endParaRPr lang="en-US" dirty="0"/>
          </a:p>
        </p:txBody>
      </p:sp>
      <p:sp>
        <p:nvSpPr>
          <p:cNvPr id="13" name="Anchor"/>
          <p:cNvSpPr/>
          <p:nvPr userDrawn="1"/>
        </p:nvSpPr>
        <p:spPr>
          <a:xfrm>
            <a:off x="457200" y="457200"/>
            <a:ext cx="2743200" cy="45720"/>
          </a:xfrm>
          <a:prstGeom prst="rect">
            <a:avLst/>
          </a:pr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p:cNvSpPr>
            <a:spLocks noGrp="1"/>
          </p:cNvSpPr>
          <p:nvPr>
            <p:ph type="ctrTitle"/>
          </p:nvPr>
        </p:nvSpPr>
        <p:spPr>
          <a:xfrm>
            <a:off x="447431" y="511517"/>
            <a:ext cx="11274552" cy="1188720"/>
          </a:xfrm>
        </p:spPr>
        <p:txBody>
          <a:bodyPr anchor="t">
            <a:normAutofit/>
          </a:bodyPr>
          <a:lstStyle>
            <a:lvl1pPr algn="l">
              <a:defRPr sz="4000">
                <a:solidFill>
                  <a:srgbClr val="454547"/>
                </a:solidFill>
              </a:defRPr>
            </a:lvl1pPr>
          </a:lstStyle>
          <a:p>
            <a:r>
              <a:rPr lang="en-US" dirty="0"/>
              <a:t>Click to edit Master title style</a:t>
            </a:r>
          </a:p>
        </p:txBody>
      </p:sp>
      <p:pic>
        <p:nvPicPr>
          <p:cNvPr id="12" name="Picture 11" descr="logo_cleo-never-stops.png">
            <a:extLst>
              <a:ext uri="{FF2B5EF4-FFF2-40B4-BE49-F238E27FC236}">
                <a16:creationId xmlns:a16="http://schemas.microsoft.com/office/drawing/2014/main" id="{0A55984B-984E-FC42-9AF6-E33169ABB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125" y="6247450"/>
            <a:ext cx="988451" cy="553434"/>
          </a:xfrm>
          <a:prstGeom prst="rect">
            <a:avLst/>
          </a:prstGeom>
        </p:spPr>
      </p:pic>
    </p:spTree>
    <p:extLst>
      <p:ext uri="{BB962C8B-B14F-4D97-AF65-F5344CB8AC3E}">
        <p14:creationId xmlns:p14="http://schemas.microsoft.com/office/powerpoint/2010/main" val="17221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15:guide id="1" orient="horz" pos="2160" userDrawn="1">
          <p15:clr>
            <a:srgbClr val="FBAE40"/>
          </p15:clr>
        </p15:guide>
        <p15:guide id="3" orient="horz" pos="86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794698" y="6191163"/>
            <a:ext cx="937054" cy="457200"/>
          </a:xfrm>
          <a:prstGeom prst="rect">
            <a:avLst/>
          </a:prstGeom>
        </p:spPr>
        <p:txBody>
          <a:bodyPr vert="horz" lIns="0" tIns="0" rIns="0" bIns="0" rtlCol="0" anchor="b" anchorCtr="0"/>
          <a:lstStyle>
            <a:lvl1pPr algn="r">
              <a:defRPr sz="1200" b="0">
                <a:solidFill>
                  <a:srgbClr val="454547"/>
                </a:solidFill>
                <a:latin typeface="Arial"/>
                <a:cs typeface="Arial"/>
              </a:defRPr>
            </a:lvl1pPr>
          </a:lstStyle>
          <a:p>
            <a:fld id="{1A1B08B3-031E-421C-B78A-79F5C29F28FC}" type="slidenum">
              <a:rPr lang="en-US" smtClean="0"/>
              <a:pPr/>
              <a:t>‹#›</a:t>
            </a:fld>
            <a:endParaRPr lang="en-US" dirty="0"/>
          </a:p>
        </p:txBody>
      </p:sp>
      <p:sp>
        <p:nvSpPr>
          <p:cNvPr id="3" name="Body"/>
          <p:cNvSpPr>
            <a:spLocks noGrp="1"/>
          </p:cNvSpPr>
          <p:nvPr>
            <p:ph type="body" idx="1"/>
          </p:nvPr>
        </p:nvSpPr>
        <p:spPr>
          <a:xfrm>
            <a:off x="457200" y="1828800"/>
            <a:ext cx="11274552" cy="43434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p:nvPr>
        </p:nvSpPr>
        <p:spPr>
          <a:xfrm>
            <a:off x="457200" y="586740"/>
            <a:ext cx="11274552" cy="1188720"/>
          </a:xfrm>
          <a:prstGeom prst="rect">
            <a:avLst/>
          </a:prstGeom>
        </p:spPr>
        <p:txBody>
          <a:bodyPr vert="horz" lIns="0" tIns="0" rIns="0" bIns="0" rtlCol="0" anchor="t" anchorCtr="0">
            <a:normAutofit/>
          </a:bodyPr>
          <a:lstStyle/>
          <a:p>
            <a:r>
              <a:rPr lang="en-US" dirty="0"/>
              <a:t>Click to edit Master title style</a:t>
            </a:r>
          </a:p>
        </p:txBody>
      </p:sp>
    </p:spTree>
    <p:extLst>
      <p:ext uri="{BB962C8B-B14F-4D97-AF65-F5344CB8AC3E}">
        <p14:creationId xmlns:p14="http://schemas.microsoft.com/office/powerpoint/2010/main" val="388366510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 id="2147483826" r:id="rId44"/>
    <p:sldLayoutId id="2147483827" r:id="rId45"/>
    <p:sldLayoutId id="2147483828" r:id="rId46"/>
    <p:sldLayoutId id="2147483829" r:id="rId47"/>
    <p:sldLayoutId id="2147483830" r:id="rId48"/>
    <p:sldLayoutId id="2147483831" r:id="rId49"/>
    <p:sldLayoutId id="2147483693" r:id="rId50"/>
    <p:sldLayoutId id="2147483661" r:id="rId51"/>
    <p:sldLayoutId id="2147483710" r:id="rId52"/>
    <p:sldLayoutId id="2147483709" r:id="rId53"/>
    <p:sldLayoutId id="2147483708" r:id="rId54"/>
    <p:sldLayoutId id="2147483707" r:id="rId55"/>
    <p:sldLayoutId id="2147483690" r:id="rId56"/>
    <p:sldLayoutId id="2147483781" r:id="rId57"/>
    <p:sldLayoutId id="2147483721" r:id="rId58"/>
    <p:sldLayoutId id="2147483740" r:id="rId59"/>
    <p:sldLayoutId id="2147483761" r:id="rId60"/>
    <p:sldLayoutId id="2147483730" r:id="rId61"/>
    <p:sldLayoutId id="2147483731" r:id="rId62"/>
    <p:sldLayoutId id="2147483703" r:id="rId63"/>
    <p:sldLayoutId id="2147483694" r:id="rId64"/>
    <p:sldLayoutId id="2147483672" r:id="rId65"/>
    <p:sldLayoutId id="2147483669" r:id="rId66"/>
    <p:sldLayoutId id="2147483671" r:id="rId67"/>
    <p:sldLayoutId id="2147483765" r:id="rId68"/>
    <p:sldLayoutId id="2147483757" r:id="rId69"/>
    <p:sldLayoutId id="2147483758" r:id="rId70"/>
    <p:sldLayoutId id="2147483737" r:id="rId71"/>
    <p:sldLayoutId id="2147483654" r:id="rId72"/>
    <p:sldLayoutId id="2147483738" r:id="rId73"/>
    <p:sldLayoutId id="2147483733" r:id="rId74"/>
    <p:sldLayoutId id="2147483681" r:id="rId75"/>
    <p:sldLayoutId id="2147483682" r:id="rId76"/>
    <p:sldLayoutId id="2147483774" r:id="rId7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l" defTabSz="914400" rtl="0" eaLnBrk="1" latinLnBrk="0" hangingPunct="1">
        <a:lnSpc>
          <a:spcPct val="90000"/>
        </a:lnSpc>
        <a:spcBef>
          <a:spcPct val="0"/>
        </a:spcBef>
        <a:buNone/>
        <a:defRPr sz="4000" kern="1200" spc="-90" baseline="0">
          <a:solidFill>
            <a:srgbClr val="454547"/>
          </a:solidFill>
          <a:latin typeface="+mn-lt"/>
          <a:ea typeface="+mj-ea"/>
          <a:cs typeface="+mj-cs"/>
        </a:defRPr>
      </a:lvl1pPr>
    </p:titleStyle>
    <p:bodyStyle>
      <a:lvl1pPr marL="342900" indent="-342900" algn="l" defTabSz="914400" rtl="0" eaLnBrk="1" latinLnBrk="0" hangingPunct="1">
        <a:lnSpc>
          <a:spcPct val="100000"/>
        </a:lnSpc>
        <a:spcBef>
          <a:spcPts val="1000"/>
        </a:spcBef>
        <a:buFont typeface="Arial"/>
        <a:buChar char="•"/>
        <a:defRPr sz="2000" kern="1200">
          <a:solidFill>
            <a:srgbClr val="454547"/>
          </a:solidFill>
          <a:latin typeface="+mn-lt"/>
          <a:ea typeface="+mn-ea"/>
          <a:cs typeface="+mn-cs"/>
        </a:defRPr>
      </a:lvl1pPr>
      <a:lvl2pPr marL="685800" indent="-228600" algn="l" defTabSz="914400" rtl="0" eaLnBrk="1" latinLnBrk="0" hangingPunct="1">
        <a:lnSpc>
          <a:spcPct val="100000"/>
        </a:lnSpc>
        <a:spcBef>
          <a:spcPts val="500"/>
        </a:spcBef>
        <a:buFont typeface="Arial"/>
        <a:buChar char="•"/>
        <a:defRPr sz="1800" kern="1200">
          <a:solidFill>
            <a:srgbClr val="454547"/>
          </a:solidFill>
          <a:latin typeface="+mn-lt"/>
          <a:ea typeface="+mn-ea"/>
          <a:cs typeface="+mn-cs"/>
        </a:defRPr>
      </a:lvl2pPr>
      <a:lvl3pPr marL="1143000" indent="-228600" algn="l" defTabSz="914400" rtl="0" eaLnBrk="1" latinLnBrk="0" hangingPunct="1">
        <a:lnSpc>
          <a:spcPct val="100000"/>
        </a:lnSpc>
        <a:spcBef>
          <a:spcPts val="500"/>
        </a:spcBef>
        <a:buFont typeface="Courier New"/>
        <a:buChar char="o"/>
        <a:defRPr sz="1800" kern="1200">
          <a:solidFill>
            <a:srgbClr val="454547"/>
          </a:solidFill>
          <a:latin typeface="+mn-lt"/>
          <a:ea typeface="+mn-ea"/>
          <a:cs typeface="+mn-cs"/>
        </a:defRPr>
      </a:lvl3pPr>
      <a:lvl4pPr marL="1600200" indent="-228600" algn="l" defTabSz="914400" rtl="0" eaLnBrk="1" latinLnBrk="0" hangingPunct="1">
        <a:lnSpc>
          <a:spcPct val="100000"/>
        </a:lnSpc>
        <a:spcBef>
          <a:spcPts val="500"/>
        </a:spcBef>
        <a:buFont typeface="Courier New"/>
        <a:buChar char="o"/>
        <a:defRPr sz="1600" kern="1200">
          <a:solidFill>
            <a:srgbClr val="454547"/>
          </a:solidFill>
          <a:latin typeface="+mn-lt"/>
          <a:ea typeface="+mn-ea"/>
          <a:cs typeface="+mn-cs"/>
        </a:defRPr>
      </a:lvl4pPr>
      <a:lvl5pPr marL="2057400" indent="-228600" algn="l" defTabSz="914400" rtl="0" eaLnBrk="1" latinLnBrk="0" hangingPunct="1">
        <a:lnSpc>
          <a:spcPct val="100000"/>
        </a:lnSpc>
        <a:spcBef>
          <a:spcPts val="500"/>
        </a:spcBef>
        <a:buFont typeface="Wingdings" charset="2"/>
        <a:buChar char="§"/>
        <a:defRPr sz="1600" kern="1200">
          <a:solidFill>
            <a:srgbClr val="4545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7392" userDrawn="1">
          <p15:clr>
            <a:srgbClr val="F26B43"/>
          </p15:clr>
        </p15:guide>
        <p15:guide id="4" pos="3840" userDrawn="1">
          <p15:clr>
            <a:srgbClr val="F26B43"/>
          </p15:clr>
        </p15:guide>
        <p15:guide id="5" orient="horz" pos="3888" userDrawn="1">
          <p15:clr>
            <a:srgbClr val="F26B43"/>
          </p15:clr>
        </p15:guide>
        <p15:guide id="6" orient="horz" pos="4176" userDrawn="1">
          <p15:clr>
            <a:srgbClr val="F26B43"/>
          </p15:clr>
        </p15:guide>
        <p15:guide id="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3.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34.jp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microsoft.com/office/2007/relationships/hdphoto" Target="../media/hdphoto7.wdp"/><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7.png"/><Relationship Id="rId18" Type="http://schemas.openxmlformats.org/officeDocument/2006/relationships/image" Target="../media/image38.png"/><Relationship Id="rId3" Type="http://schemas.openxmlformats.org/officeDocument/2006/relationships/image" Target="../media/image13.png"/><Relationship Id="rId21" Type="http://schemas.openxmlformats.org/officeDocument/2006/relationships/image" Target="../media/image51.png"/><Relationship Id="rId7" Type="http://schemas.microsoft.com/office/2007/relationships/hdphoto" Target="../media/hdphoto2.wdp"/><Relationship Id="rId12" Type="http://schemas.openxmlformats.org/officeDocument/2006/relationships/image" Target="../media/image36.png"/><Relationship Id="rId17" Type="http://schemas.microsoft.com/office/2007/relationships/hdphoto" Target="../media/hdphoto6.wdp"/><Relationship Id="rId2" Type="http://schemas.openxmlformats.org/officeDocument/2006/relationships/notesSlide" Target="../notesSlides/notesSlide12.xml"/><Relationship Id="rId16" Type="http://schemas.openxmlformats.org/officeDocument/2006/relationships/image" Target="../media/image31.png"/><Relationship Id="rId20" Type="http://schemas.openxmlformats.org/officeDocument/2006/relationships/image" Target="../media/image50.png"/><Relationship Id="rId1" Type="http://schemas.openxmlformats.org/officeDocument/2006/relationships/slideLayout" Target="../slideLayouts/slideLayout35.xml"/><Relationship Id="rId6" Type="http://schemas.microsoft.com/office/2007/relationships/hdphoto" Target="../media/hdphoto1.wdp"/><Relationship Id="rId11" Type="http://schemas.openxmlformats.org/officeDocument/2006/relationships/image" Target="../media/image35.png"/><Relationship Id="rId5" Type="http://schemas.openxmlformats.org/officeDocument/2006/relationships/image" Target="../media/image15.png"/><Relationship Id="rId15" Type="http://schemas.openxmlformats.org/officeDocument/2006/relationships/image" Target="../media/image49.png"/><Relationship Id="rId10" Type="http://schemas.openxmlformats.org/officeDocument/2006/relationships/image" Target="../media/image46.png"/><Relationship Id="rId19" Type="http://schemas.openxmlformats.org/officeDocument/2006/relationships/image" Target="../media/image39.png"/><Relationship Id="rId4" Type="http://schemas.openxmlformats.org/officeDocument/2006/relationships/image" Target="../media/image14.png"/><Relationship Id="rId9" Type="http://schemas.microsoft.com/office/2007/relationships/hdphoto" Target="../media/hdphoto3.wdp"/><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22.png"/><Relationship Id="rId4" Type="http://schemas.microsoft.com/office/2007/relationships/hdphoto" Target="../media/hdphoto4.wdp"/><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microsoft.com/office/2007/relationships/hdphoto" Target="../media/hdphoto5.wdp"/><Relationship Id="rId11" Type="http://schemas.openxmlformats.org/officeDocument/2006/relationships/image" Target="../media/image30.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696" y="514147"/>
            <a:ext cx="8211027" cy="1188720"/>
          </a:xfrm>
        </p:spPr>
        <p:txBody>
          <a:bodyPr>
            <a:normAutofit/>
          </a:bodyPr>
          <a:lstStyle/>
          <a:p>
            <a:r>
              <a:rPr lang="en-US" sz="3600" dirty="0"/>
              <a:t>Extending Your Integration Strategy</a:t>
            </a:r>
          </a:p>
        </p:txBody>
      </p:sp>
      <p:sp>
        <p:nvSpPr>
          <p:cNvPr id="4" name="Footer Placeholder 3"/>
          <p:cNvSpPr>
            <a:spLocks noGrp="1"/>
          </p:cNvSpPr>
          <p:nvPr>
            <p:ph type="ftr" sz="quarter" idx="11"/>
          </p:nvPr>
        </p:nvSpPr>
        <p:spPr>
          <a:xfrm>
            <a:off x="457199" y="6304122"/>
            <a:ext cx="3474719" cy="344242"/>
          </a:xfrm>
        </p:spPr>
        <p:txBody>
          <a:bodyPr anchor="t"/>
          <a:lstStyle/>
          <a:p>
            <a:r>
              <a:rPr lang="en-US">
                <a:solidFill>
                  <a:schemeClr val="tx1"/>
                </a:solidFill>
              </a:rPr>
              <a:t>©2018 Cleo. All rights reserved. Cleo is a trademark of Cleo.</a:t>
            </a:r>
          </a:p>
          <a:p>
            <a:endParaRPr lang="en-US">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92" y="2350043"/>
            <a:ext cx="3074713" cy="3074713"/>
          </a:xfrm>
          <a:prstGeom prst="rect">
            <a:avLst/>
          </a:prstGeom>
        </p:spPr>
      </p:pic>
      <p:sp>
        <p:nvSpPr>
          <p:cNvPr id="6" name="TextBox 5"/>
          <p:cNvSpPr txBox="1"/>
          <p:nvPr/>
        </p:nvSpPr>
        <p:spPr>
          <a:xfrm>
            <a:off x="3674554" y="2354837"/>
            <a:ext cx="2429985" cy="738664"/>
          </a:xfrm>
          <a:prstGeom prst="rect">
            <a:avLst/>
          </a:prstGeom>
          <a:noFill/>
        </p:spPr>
        <p:txBody>
          <a:bodyPr wrap="none" rtlCol="0">
            <a:spAutoFit/>
          </a:bodyPr>
          <a:lstStyle/>
          <a:p>
            <a:r>
              <a:rPr lang="en-US" sz="2400" b="1" dirty="0"/>
              <a:t>Barry </a:t>
            </a:r>
            <a:r>
              <a:rPr lang="en-US" sz="2400" b="1" dirty="0" err="1"/>
              <a:t>Sponsler</a:t>
            </a:r>
            <a:endParaRPr lang="en-US" sz="2400" b="1" dirty="0"/>
          </a:p>
          <a:p>
            <a:r>
              <a:rPr lang="en-US" dirty="0"/>
              <a:t>Sr. Solutions Architect</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8603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 name="Group 224"/>
          <p:cNvGrpSpPr/>
          <p:nvPr/>
        </p:nvGrpSpPr>
        <p:grpSpPr>
          <a:xfrm>
            <a:off x="1696945" y="2871633"/>
            <a:ext cx="1424865" cy="3740756"/>
            <a:chOff x="1949615" y="2021477"/>
            <a:chExt cx="1590129" cy="4174632"/>
          </a:xfrm>
        </p:grpSpPr>
        <p:grpSp>
          <p:nvGrpSpPr>
            <p:cNvPr id="226" name="Group 225"/>
            <p:cNvGrpSpPr/>
            <p:nvPr/>
          </p:nvGrpSpPr>
          <p:grpSpPr>
            <a:xfrm>
              <a:off x="2189020" y="4887849"/>
              <a:ext cx="979815" cy="1308260"/>
              <a:chOff x="2189020" y="4887849"/>
              <a:chExt cx="979815" cy="1308260"/>
            </a:xfrm>
          </p:grpSpPr>
          <p:pic>
            <p:nvPicPr>
              <p:cNvPr id="233" name="Picture 232" descr="director.png"/>
              <p:cNvPicPr>
                <a:picLocks noChangeAspect="1"/>
              </p:cNvPicPr>
              <p:nvPr/>
            </p:nvPicPr>
            <p:blipFill>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backgroundRemoval t="9341" b="98901" l="562" r="95506">
                            <a14:foregroundMark x1="11798" y1="87363" x2="11798" y2="87363"/>
                            <a14:foregroundMark x1="84270" y1="85714" x2="84270" y2="85714"/>
                            <a14:foregroundMark x1="87079" y1="87363" x2="87079" y2="87363"/>
                            <a14:foregroundMark x1="87079" y1="84066" x2="87079" y2="84066"/>
                            <a14:foregroundMark x1="15730" y1="87363" x2="15730" y2="87363"/>
                            <a14:foregroundMark x1="25843" y1="94505" x2="25843" y2="94505"/>
                            <a14:foregroundMark x1="25843" y1="97802" x2="25843" y2="97802"/>
                            <a14:foregroundMark x1="95506" y1="98901" x2="95506" y2="98901"/>
                            <a14:foregroundMark x1="562" y1="98901" x2="562" y2="98901"/>
                          </a14:backgroundRemoval>
                        </a14:imgEffect>
                      </a14:imgLayer>
                    </a14:imgProps>
                  </a:ext>
                  <a:ext uri="{28A0092B-C50C-407E-A947-70E740481C1C}">
                    <a14:useLocalDpi xmlns:a14="http://schemas.microsoft.com/office/drawing/2010/main" val="0"/>
                  </a:ext>
                </a:extLst>
              </a:blip>
              <a:stretch>
                <a:fillRect/>
              </a:stretch>
            </p:blipFill>
            <p:spPr>
              <a:xfrm>
                <a:off x="2189020" y="4887849"/>
                <a:ext cx="979815" cy="1001834"/>
              </a:xfrm>
              <a:prstGeom prst="rect">
                <a:avLst/>
              </a:prstGeom>
            </p:spPr>
          </p:pic>
          <p:sp>
            <p:nvSpPr>
              <p:cNvPr id="234" name="TextBox 233"/>
              <p:cNvSpPr txBox="1"/>
              <p:nvPr/>
            </p:nvSpPr>
            <p:spPr>
              <a:xfrm>
                <a:off x="2259073" y="5886982"/>
                <a:ext cx="880623" cy="309127"/>
              </a:xfrm>
              <a:prstGeom prst="rect">
                <a:avLst/>
              </a:prstGeom>
              <a:noFill/>
            </p:spPr>
            <p:txBody>
              <a:bodyPr wrap="none" rtlCol="0">
                <a:spAutoFit/>
              </a:bodyPr>
              <a:lstStyle/>
              <a:p>
                <a:r>
                  <a:rPr lang="en-US" sz="1200" dirty="0"/>
                  <a:t>IT Admin</a:t>
                </a:r>
              </a:p>
            </p:txBody>
          </p:sp>
        </p:grpSp>
        <p:grpSp>
          <p:nvGrpSpPr>
            <p:cNvPr id="227" name="Group 226"/>
            <p:cNvGrpSpPr/>
            <p:nvPr/>
          </p:nvGrpSpPr>
          <p:grpSpPr>
            <a:xfrm>
              <a:off x="2036119" y="3404561"/>
              <a:ext cx="1294034" cy="1351069"/>
              <a:chOff x="2411921" y="4050520"/>
              <a:chExt cx="1403000" cy="1464838"/>
            </a:xfrm>
          </p:grpSpPr>
          <p:pic>
            <p:nvPicPr>
              <p:cNvPr id="231" name="Picture 230" descr="I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6820" y="4050520"/>
                <a:ext cx="1104077" cy="1128887"/>
              </a:xfrm>
              <a:prstGeom prst="rect">
                <a:avLst/>
              </a:prstGeom>
            </p:spPr>
          </p:pic>
          <p:sp>
            <p:nvSpPr>
              <p:cNvPr id="232" name="TextBox 231"/>
              <p:cNvSpPr txBox="1"/>
              <p:nvPr/>
            </p:nvSpPr>
            <p:spPr>
              <a:xfrm>
                <a:off x="2411921" y="5180200"/>
                <a:ext cx="1403000" cy="335158"/>
              </a:xfrm>
              <a:prstGeom prst="rect">
                <a:avLst/>
              </a:prstGeom>
              <a:noFill/>
            </p:spPr>
            <p:txBody>
              <a:bodyPr wrap="none" rtlCol="0">
                <a:spAutoFit/>
              </a:bodyPr>
              <a:lstStyle/>
              <a:p>
                <a:pPr algn="ctr"/>
                <a:r>
                  <a:rPr lang="en-US" sz="1200" dirty="0"/>
                  <a:t>Director / LOB</a:t>
                </a:r>
              </a:p>
            </p:txBody>
          </p:sp>
        </p:grpSp>
        <p:grpSp>
          <p:nvGrpSpPr>
            <p:cNvPr id="228" name="Group 227"/>
            <p:cNvGrpSpPr/>
            <p:nvPr/>
          </p:nvGrpSpPr>
          <p:grpSpPr>
            <a:xfrm>
              <a:off x="1949615" y="2021477"/>
              <a:ext cx="1590129" cy="1303693"/>
              <a:chOff x="2436811" y="2661924"/>
              <a:chExt cx="1724027" cy="1413473"/>
            </a:xfrm>
          </p:grpSpPr>
          <p:pic>
            <p:nvPicPr>
              <p:cNvPr id="229" name="Picture 22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3101" y="2661924"/>
                <a:ext cx="1048873" cy="1072444"/>
              </a:xfrm>
              <a:prstGeom prst="rect">
                <a:avLst/>
              </a:prstGeom>
            </p:spPr>
          </p:pic>
          <p:sp>
            <p:nvSpPr>
              <p:cNvPr id="230" name="TextBox 229"/>
              <p:cNvSpPr txBox="1"/>
              <p:nvPr/>
            </p:nvSpPr>
            <p:spPr>
              <a:xfrm>
                <a:off x="2436811" y="3740239"/>
                <a:ext cx="1724027" cy="335158"/>
              </a:xfrm>
              <a:prstGeom prst="rect">
                <a:avLst/>
              </a:prstGeom>
              <a:noFill/>
            </p:spPr>
            <p:txBody>
              <a:bodyPr wrap="none" rtlCol="0">
                <a:spAutoFit/>
              </a:bodyPr>
              <a:lstStyle/>
              <a:p>
                <a:r>
                  <a:rPr lang="en-US" sz="1200" dirty="0"/>
                  <a:t>C-Level Executive</a:t>
                </a:r>
              </a:p>
            </p:txBody>
          </p:sp>
        </p:grpSp>
      </p:grpSp>
      <p:grpSp>
        <p:nvGrpSpPr>
          <p:cNvPr id="24" name="Group 23"/>
          <p:cNvGrpSpPr/>
          <p:nvPr/>
        </p:nvGrpSpPr>
        <p:grpSpPr>
          <a:xfrm>
            <a:off x="8267847" y="3380558"/>
            <a:ext cx="1160407" cy="2590034"/>
            <a:chOff x="8267847" y="3380558"/>
            <a:chExt cx="1160407" cy="2590034"/>
          </a:xfrm>
        </p:grpSpPr>
        <p:cxnSp>
          <p:nvCxnSpPr>
            <p:cNvPr id="207" name="Straight Connector 206"/>
            <p:cNvCxnSpPr/>
            <p:nvPr/>
          </p:nvCxnSpPr>
          <p:spPr>
            <a:xfrm>
              <a:off x="8267848" y="3380558"/>
              <a:ext cx="1160406" cy="1"/>
            </a:xfrm>
            <a:prstGeom prst="line">
              <a:avLst/>
            </a:prstGeom>
            <a:ln w="38100" cmpd="sng">
              <a:solidFill>
                <a:schemeClr val="tx2"/>
              </a:solidFill>
              <a:prstDash val="sysDash"/>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8267847" y="5970591"/>
              <a:ext cx="1160406" cy="1"/>
            </a:xfrm>
            <a:prstGeom prst="line">
              <a:avLst/>
            </a:prstGeom>
            <a:ln w="38100" cmpd="sng">
              <a:solidFill>
                <a:schemeClr val="tx2"/>
              </a:solidFill>
              <a:prstDash val="sysDash"/>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8267847" y="4680614"/>
              <a:ext cx="1160406" cy="1"/>
            </a:xfrm>
            <a:prstGeom prst="line">
              <a:avLst/>
            </a:prstGeom>
            <a:ln w="38100" cmpd="sng">
              <a:solidFill>
                <a:schemeClr val="tx2"/>
              </a:solidFill>
              <a:prstDash val="sysDash"/>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9240475" y="2914581"/>
            <a:ext cx="926377" cy="3474908"/>
            <a:chOff x="9240475" y="2914581"/>
            <a:chExt cx="926377" cy="3474908"/>
          </a:xfrm>
        </p:grpSpPr>
        <p:grpSp>
          <p:nvGrpSpPr>
            <p:cNvPr id="20" name="Group 19"/>
            <p:cNvGrpSpPr/>
            <p:nvPr/>
          </p:nvGrpSpPr>
          <p:grpSpPr>
            <a:xfrm>
              <a:off x="9240476" y="2914581"/>
              <a:ext cx="916587" cy="914237"/>
              <a:chOff x="9240476" y="2914581"/>
              <a:chExt cx="916587" cy="914237"/>
            </a:xfrm>
          </p:grpSpPr>
          <p:sp>
            <p:nvSpPr>
              <p:cNvPr id="208" name="Oval 207"/>
              <p:cNvSpPr/>
              <p:nvPr/>
            </p:nvSpPr>
            <p:spPr>
              <a:xfrm>
                <a:off x="9240476" y="2914581"/>
                <a:ext cx="914238" cy="914237"/>
              </a:xfrm>
              <a:prstGeom prst="ellipse">
                <a:avLst/>
              </a:prstGeom>
              <a:solidFill>
                <a:schemeClr val="bg1"/>
              </a:solidFill>
              <a:ln w="57150" cmpd="sng">
                <a:solidFill>
                  <a:schemeClr val="tx2">
                    <a:lumMod val="20000"/>
                    <a:lumOff val="8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9" name="TextBox 208"/>
              <p:cNvSpPr txBox="1"/>
              <p:nvPr/>
            </p:nvSpPr>
            <p:spPr>
              <a:xfrm>
                <a:off x="9246714" y="3396602"/>
                <a:ext cx="910349" cy="261610"/>
              </a:xfrm>
              <a:prstGeom prst="rect">
                <a:avLst/>
              </a:prstGeom>
              <a:noFill/>
            </p:spPr>
            <p:txBody>
              <a:bodyPr wrap="square" rtlCol="0">
                <a:spAutoFit/>
              </a:bodyPr>
              <a:lstStyle/>
              <a:p>
                <a:pPr algn="ctr"/>
                <a:r>
                  <a:rPr lang="en-US" sz="1100" dirty="0"/>
                  <a:t>Customers</a:t>
                </a:r>
              </a:p>
            </p:txBody>
          </p:sp>
          <p:pic>
            <p:nvPicPr>
              <p:cNvPr id="210" name="Picture 209"/>
              <p:cNvPicPr>
                <a:picLocks noChangeAspect="1"/>
              </p:cNvPicPr>
              <p:nvPr/>
            </p:nvPicPr>
            <p:blipFill rotWithShape="1">
              <a:blip r:embed="rId7">
                <a:alphaModFix/>
              </a:blip>
              <a:srcRect l="8158" t="-1" r="8158" b="13616"/>
              <a:stretch/>
            </p:blipFill>
            <p:spPr>
              <a:xfrm>
                <a:off x="9511476" y="3021770"/>
                <a:ext cx="386539" cy="399009"/>
              </a:xfrm>
              <a:prstGeom prst="rect">
                <a:avLst/>
              </a:prstGeom>
            </p:spPr>
          </p:pic>
        </p:grpSp>
        <p:grpSp>
          <p:nvGrpSpPr>
            <p:cNvPr id="22" name="Group 21"/>
            <p:cNvGrpSpPr/>
            <p:nvPr/>
          </p:nvGrpSpPr>
          <p:grpSpPr>
            <a:xfrm>
              <a:off x="9240475" y="5475252"/>
              <a:ext cx="916588" cy="914237"/>
              <a:chOff x="9240475" y="5475252"/>
              <a:chExt cx="916588" cy="914237"/>
            </a:xfrm>
          </p:grpSpPr>
          <p:sp>
            <p:nvSpPr>
              <p:cNvPr id="204" name="Oval 203"/>
              <p:cNvSpPr/>
              <p:nvPr/>
            </p:nvSpPr>
            <p:spPr>
              <a:xfrm>
                <a:off x="9240475" y="5475252"/>
                <a:ext cx="914238" cy="914237"/>
              </a:xfrm>
              <a:prstGeom prst="ellipse">
                <a:avLst/>
              </a:prstGeom>
              <a:solidFill>
                <a:schemeClr val="bg1"/>
              </a:solidFill>
              <a:ln w="57150" cmpd="sng">
                <a:solidFill>
                  <a:schemeClr val="tx2">
                    <a:lumMod val="20000"/>
                    <a:lumOff val="8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5" name="TextBox 204"/>
              <p:cNvSpPr txBox="1"/>
              <p:nvPr/>
            </p:nvSpPr>
            <p:spPr>
              <a:xfrm>
                <a:off x="9246714" y="5966621"/>
                <a:ext cx="910349" cy="276999"/>
              </a:xfrm>
              <a:prstGeom prst="rect">
                <a:avLst/>
              </a:prstGeom>
              <a:noFill/>
            </p:spPr>
            <p:txBody>
              <a:bodyPr wrap="square" rtlCol="0">
                <a:spAutoFit/>
              </a:bodyPr>
              <a:lstStyle/>
              <a:p>
                <a:pPr algn="ctr"/>
                <a:r>
                  <a:rPr lang="en-US" sz="1200" dirty="0"/>
                  <a:t>Suppliers</a:t>
                </a:r>
              </a:p>
            </p:txBody>
          </p:sp>
          <p:pic>
            <p:nvPicPr>
              <p:cNvPr id="206" name="Picture 205"/>
              <p:cNvPicPr>
                <a:picLocks noChangeAspect="1"/>
              </p:cNvPicPr>
              <p:nvPr/>
            </p:nvPicPr>
            <p:blipFill>
              <a:blip r:embed="rId8">
                <a:alphaModFix/>
              </a:blip>
              <a:stretch>
                <a:fillRect/>
              </a:stretch>
            </p:blipFill>
            <p:spPr>
              <a:xfrm>
                <a:off x="9500710" y="5643639"/>
                <a:ext cx="396667" cy="354355"/>
              </a:xfrm>
              <a:prstGeom prst="rect">
                <a:avLst/>
              </a:prstGeom>
            </p:spPr>
          </p:pic>
        </p:grpSp>
        <p:grpSp>
          <p:nvGrpSpPr>
            <p:cNvPr id="21" name="Group 20"/>
            <p:cNvGrpSpPr/>
            <p:nvPr/>
          </p:nvGrpSpPr>
          <p:grpSpPr>
            <a:xfrm>
              <a:off x="9240475" y="4214637"/>
              <a:ext cx="926377" cy="914237"/>
              <a:chOff x="9240475" y="4214637"/>
              <a:chExt cx="926377" cy="914237"/>
            </a:xfrm>
          </p:grpSpPr>
          <p:sp>
            <p:nvSpPr>
              <p:cNvPr id="200" name="Oval 199"/>
              <p:cNvSpPr/>
              <p:nvPr/>
            </p:nvSpPr>
            <p:spPr>
              <a:xfrm>
                <a:off x="9240475" y="4214637"/>
                <a:ext cx="914238" cy="914237"/>
              </a:xfrm>
              <a:prstGeom prst="ellipse">
                <a:avLst/>
              </a:prstGeom>
              <a:solidFill>
                <a:schemeClr val="bg1"/>
              </a:solidFill>
              <a:ln w="57150" cmpd="sng">
                <a:solidFill>
                  <a:schemeClr val="tx2">
                    <a:lumMod val="20000"/>
                    <a:lumOff val="8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1" name="TextBox 200"/>
              <p:cNvSpPr txBox="1"/>
              <p:nvPr/>
            </p:nvSpPr>
            <p:spPr>
              <a:xfrm>
                <a:off x="9256504" y="4686430"/>
                <a:ext cx="910348" cy="276999"/>
              </a:xfrm>
              <a:prstGeom prst="rect">
                <a:avLst/>
              </a:prstGeom>
              <a:noFill/>
            </p:spPr>
            <p:txBody>
              <a:bodyPr wrap="square" rtlCol="0">
                <a:spAutoFit/>
              </a:bodyPr>
              <a:lstStyle/>
              <a:p>
                <a:pPr algn="ctr"/>
                <a:r>
                  <a:rPr lang="en-US" sz="1200" dirty="0"/>
                  <a:t>Partners</a:t>
                </a:r>
              </a:p>
            </p:txBody>
          </p:sp>
          <p:pic>
            <p:nvPicPr>
              <p:cNvPr id="202" name="Picture 201"/>
              <p:cNvPicPr>
                <a:picLocks noChangeAspect="1"/>
              </p:cNvPicPr>
              <p:nvPr/>
            </p:nvPicPr>
            <p:blipFill>
              <a:blip r:embed="rId9"/>
              <a:stretch>
                <a:fillRect/>
              </a:stretch>
            </p:blipFill>
            <p:spPr>
              <a:xfrm>
                <a:off x="9513826" y="4314511"/>
                <a:ext cx="391492" cy="391492"/>
              </a:xfrm>
              <a:prstGeom prst="rect">
                <a:avLst/>
              </a:prstGeom>
            </p:spPr>
          </p:pic>
        </p:grpSp>
      </p:grpSp>
      <p:grpSp>
        <p:nvGrpSpPr>
          <p:cNvPr id="211" name="Group 210"/>
          <p:cNvGrpSpPr/>
          <p:nvPr/>
        </p:nvGrpSpPr>
        <p:grpSpPr>
          <a:xfrm>
            <a:off x="3158411" y="3010994"/>
            <a:ext cx="1861364" cy="3335345"/>
            <a:chOff x="3580591" y="2177002"/>
            <a:chExt cx="2077256" cy="3722199"/>
          </a:xfrm>
        </p:grpSpPr>
        <p:grpSp>
          <p:nvGrpSpPr>
            <p:cNvPr id="212" name="Group 211"/>
            <p:cNvGrpSpPr/>
            <p:nvPr/>
          </p:nvGrpSpPr>
          <p:grpSpPr>
            <a:xfrm>
              <a:off x="4915831" y="2591046"/>
              <a:ext cx="742016" cy="2902412"/>
              <a:chOff x="3259502" y="2182552"/>
              <a:chExt cx="1218242" cy="3146814"/>
            </a:xfrm>
          </p:grpSpPr>
          <p:cxnSp>
            <p:nvCxnSpPr>
              <p:cNvPr id="222" name="Straight Connector 221"/>
              <p:cNvCxnSpPr>
                <a:stCxn id="220" idx="3"/>
              </p:cNvCxnSpPr>
              <p:nvPr/>
            </p:nvCxnSpPr>
            <p:spPr>
              <a:xfrm flipV="1">
                <a:off x="3259502" y="2182552"/>
                <a:ext cx="1218242" cy="8291"/>
              </a:xfrm>
              <a:prstGeom prst="line">
                <a:avLst/>
              </a:prstGeom>
              <a:ln w="38100" cmpd="sng">
                <a:solidFill>
                  <a:schemeClr val="accent6">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18" idx="3"/>
              </p:cNvCxnSpPr>
              <p:nvPr/>
            </p:nvCxnSpPr>
            <p:spPr>
              <a:xfrm>
                <a:off x="3259502" y="3748063"/>
                <a:ext cx="1218242" cy="0"/>
              </a:xfrm>
              <a:prstGeom prst="line">
                <a:avLst/>
              </a:prstGeom>
              <a:ln w="38100" cmpd="sng">
                <a:solidFill>
                  <a:schemeClr val="accent4"/>
                </a:solidFill>
                <a:prstDash val="sysDash"/>
              </a:ln>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flipV="1">
                <a:off x="3259502" y="5321075"/>
                <a:ext cx="1218242" cy="829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213" name="Group 212"/>
            <p:cNvGrpSpPr/>
            <p:nvPr/>
          </p:nvGrpSpPr>
          <p:grpSpPr>
            <a:xfrm>
              <a:off x="3580591" y="2177002"/>
              <a:ext cx="1335240" cy="843382"/>
              <a:chOff x="2060494" y="1607378"/>
              <a:chExt cx="1447676" cy="914400"/>
            </a:xfrm>
          </p:grpSpPr>
          <p:sp>
            <p:nvSpPr>
              <p:cNvPr id="220" name="Round Single Corner Rectangle 219"/>
              <p:cNvSpPr/>
              <p:nvPr/>
            </p:nvSpPr>
            <p:spPr>
              <a:xfrm>
                <a:off x="2060494" y="1607378"/>
                <a:ext cx="1447676" cy="914400"/>
              </a:xfrm>
              <a:prstGeom prst="round1Rect">
                <a:avLst>
                  <a:gd name="adj" fmla="val 7925"/>
                </a:avLst>
              </a:prstGeom>
              <a:solidFill>
                <a:srgbClr val="FFFFFF"/>
              </a:solidFill>
              <a:ln w="28575"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221" name="Picture 220"/>
              <p:cNvPicPr>
                <a:picLocks noChangeAspect="1"/>
              </p:cNvPicPr>
              <p:nvPr/>
            </p:nvPicPr>
            <p:blipFill rotWithShape="1">
              <a:blip r:embed="rId10">
                <a:duotone>
                  <a:schemeClr val="accent6">
                    <a:shade val="45000"/>
                    <a:satMod val="135000"/>
                  </a:schemeClr>
                  <a:prstClr val="white"/>
                </a:duotone>
              </a:blip>
              <a:srcRect l="17202" t="7935" r="17267" b="21544"/>
              <a:stretch/>
            </p:blipFill>
            <p:spPr>
              <a:xfrm>
                <a:off x="2101848" y="1656342"/>
                <a:ext cx="1358735" cy="830526"/>
              </a:xfrm>
              <a:prstGeom prst="rect">
                <a:avLst/>
              </a:prstGeom>
            </p:spPr>
          </p:pic>
        </p:grpSp>
        <p:grpSp>
          <p:nvGrpSpPr>
            <p:cNvPr id="214" name="Group 213"/>
            <p:cNvGrpSpPr/>
            <p:nvPr/>
          </p:nvGrpSpPr>
          <p:grpSpPr>
            <a:xfrm>
              <a:off x="3580591" y="3613276"/>
              <a:ext cx="1335240" cy="843382"/>
              <a:chOff x="2060494" y="3133232"/>
              <a:chExt cx="1447676" cy="914400"/>
            </a:xfrm>
          </p:grpSpPr>
          <p:sp>
            <p:nvSpPr>
              <p:cNvPr id="218" name="Round Single Corner Rectangle 217"/>
              <p:cNvSpPr/>
              <p:nvPr/>
            </p:nvSpPr>
            <p:spPr>
              <a:xfrm>
                <a:off x="2060494" y="3133232"/>
                <a:ext cx="1447676" cy="914400"/>
              </a:xfrm>
              <a:prstGeom prst="round1Rect">
                <a:avLst>
                  <a:gd name="adj" fmla="val 7925"/>
                </a:avLst>
              </a:prstGeom>
              <a:solidFill>
                <a:srgbClr val="FFFFFF"/>
              </a:solidFill>
              <a:ln w="2857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219" name="Picture 218"/>
              <p:cNvPicPr>
                <a:picLocks noChangeAspect="1"/>
              </p:cNvPicPr>
              <p:nvPr/>
            </p:nvPicPr>
            <p:blipFill rotWithShape="1">
              <a:blip r:embed="rId11">
                <a:duotone>
                  <a:schemeClr val="accent4">
                    <a:shade val="45000"/>
                    <a:satMod val="135000"/>
                  </a:schemeClr>
                  <a:prstClr val="white"/>
                </a:duotone>
              </a:blip>
              <a:srcRect l="8130" t="11908" r="7698" b="14541"/>
              <a:stretch/>
            </p:blipFill>
            <p:spPr>
              <a:xfrm>
                <a:off x="2175955" y="3151714"/>
                <a:ext cx="1201954" cy="864844"/>
              </a:xfrm>
              <a:prstGeom prst="rect">
                <a:avLst/>
              </a:prstGeom>
            </p:spPr>
          </p:pic>
        </p:grpSp>
        <p:grpSp>
          <p:nvGrpSpPr>
            <p:cNvPr id="215" name="Group 214"/>
            <p:cNvGrpSpPr/>
            <p:nvPr/>
          </p:nvGrpSpPr>
          <p:grpSpPr>
            <a:xfrm>
              <a:off x="3580591" y="5055819"/>
              <a:ext cx="1335240" cy="843382"/>
              <a:chOff x="2060494" y="4742210"/>
              <a:chExt cx="1447676" cy="914400"/>
            </a:xfrm>
          </p:grpSpPr>
          <p:sp>
            <p:nvSpPr>
              <p:cNvPr id="216" name="Round Single Corner Rectangle 215"/>
              <p:cNvSpPr/>
              <p:nvPr/>
            </p:nvSpPr>
            <p:spPr>
              <a:xfrm>
                <a:off x="2060494" y="4742210"/>
                <a:ext cx="1447676" cy="914400"/>
              </a:xfrm>
              <a:prstGeom prst="round1Rect">
                <a:avLst>
                  <a:gd name="adj" fmla="val 7925"/>
                </a:avLst>
              </a:prstGeom>
              <a:solidFill>
                <a:srgbClr val="FFFFFF"/>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217" name="Picture 216"/>
              <p:cNvPicPr>
                <a:picLocks noChangeAspect="1"/>
              </p:cNvPicPr>
              <p:nvPr/>
            </p:nvPicPr>
            <p:blipFill rotWithShape="1">
              <a:blip r:embed="rId12">
                <a:duotone>
                  <a:prstClr val="black"/>
                  <a:prstClr val="white">
                    <a:tint val="45000"/>
                    <a:satMod val="400000"/>
                  </a:prstClr>
                </a:duotone>
              </a:blip>
              <a:srcRect l="14163" t="27960" r="12989" b="28727"/>
              <a:stretch/>
            </p:blipFill>
            <p:spPr>
              <a:xfrm>
                <a:off x="2131546" y="4831019"/>
                <a:ext cx="1287810" cy="765680"/>
              </a:xfrm>
              <a:prstGeom prst="rect">
                <a:avLst/>
              </a:prstGeom>
            </p:spPr>
          </p:pic>
        </p:grpSp>
      </p:grpSp>
      <p:sp>
        <p:nvSpPr>
          <p:cNvPr id="238" name="Rounded Rectangle 237">
            <a:extLst>
              <a:ext uri="{FF2B5EF4-FFF2-40B4-BE49-F238E27FC236}">
                <a16:creationId xmlns:a16="http://schemas.microsoft.com/office/drawing/2014/main" id="{29C5D4A2-66A0-074C-A272-81672F14D900}"/>
              </a:ext>
            </a:extLst>
          </p:cNvPr>
          <p:cNvSpPr/>
          <p:nvPr/>
        </p:nvSpPr>
        <p:spPr>
          <a:xfrm>
            <a:off x="4989614" y="1368590"/>
            <a:ext cx="3292672" cy="5266330"/>
          </a:xfrm>
          <a:prstGeom prst="roundRect">
            <a:avLst>
              <a:gd name="adj" fmla="val 3021"/>
            </a:avLst>
          </a:prstGeom>
          <a:solidFill>
            <a:srgbClr val="FFFAF7"/>
          </a:solidFill>
          <a:ln>
            <a:solidFill>
              <a:schemeClr val="bg1">
                <a:lumMod val="85000"/>
              </a:schemeClr>
            </a:solidFill>
          </a:ln>
          <a:effectLst>
            <a:outerShdw blurRad="66675"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flatTx/>
          </a:bodyPr>
          <a:lstStyle/>
          <a:p>
            <a:pPr algn="ctr"/>
            <a:endParaRPr lang="en-US" sz="1400" dirty="0">
              <a:solidFill>
                <a:schemeClr val="tx1"/>
              </a:solidFill>
            </a:endParaRPr>
          </a:p>
        </p:txBody>
      </p:sp>
      <p:sp>
        <p:nvSpPr>
          <p:cNvPr id="5" name="Slide Number Placeholder 4"/>
          <p:cNvSpPr>
            <a:spLocks noGrp="1"/>
          </p:cNvSpPr>
          <p:nvPr>
            <p:ph type="sldNum" sz="quarter" idx="12"/>
          </p:nvPr>
        </p:nvSpPr>
        <p:spPr/>
        <p:txBody>
          <a:bodyPr/>
          <a:lstStyle/>
          <a:p>
            <a:fld id="{1A1B08B3-031E-421C-B78A-79F5C29F28FC}" type="slidenum">
              <a:rPr lang="en-US" smtClean="0"/>
              <a:pPr/>
              <a:t>10</a:t>
            </a:fld>
            <a:endParaRPr lang="en-US" dirty="0"/>
          </a:p>
        </p:txBody>
      </p:sp>
      <p:sp>
        <p:nvSpPr>
          <p:cNvPr id="6" name="Title 5"/>
          <p:cNvSpPr>
            <a:spLocks noGrp="1"/>
          </p:cNvSpPr>
          <p:nvPr>
            <p:ph type="title"/>
          </p:nvPr>
        </p:nvSpPr>
        <p:spPr>
          <a:xfrm>
            <a:off x="457200" y="510924"/>
            <a:ext cx="11274552" cy="719999"/>
          </a:xfrm>
        </p:spPr>
        <p:txBody>
          <a:bodyPr/>
          <a:lstStyle/>
          <a:p>
            <a:r>
              <a:rPr lang="en-US" dirty="0"/>
              <a:t>B2B-Led Cloud Integration: </a:t>
            </a:r>
            <a:r>
              <a:rPr lang="en-US" dirty="0">
                <a:solidFill>
                  <a:schemeClr val="tx2"/>
                </a:solidFill>
              </a:rPr>
              <a:t>A Superior Approach</a:t>
            </a:r>
          </a:p>
        </p:txBody>
      </p:sp>
      <p:grpSp>
        <p:nvGrpSpPr>
          <p:cNvPr id="170" name="Group 169"/>
          <p:cNvGrpSpPr/>
          <p:nvPr/>
        </p:nvGrpSpPr>
        <p:grpSpPr>
          <a:xfrm>
            <a:off x="6636057" y="2890389"/>
            <a:ext cx="1337926" cy="3545641"/>
            <a:chOff x="7083489" y="2144130"/>
            <a:chExt cx="1432437" cy="3796106"/>
          </a:xfrm>
        </p:grpSpPr>
        <p:sp>
          <p:nvSpPr>
            <p:cNvPr id="171" name="Rectangle 170"/>
            <p:cNvSpPr/>
            <p:nvPr/>
          </p:nvSpPr>
          <p:spPr>
            <a:xfrm>
              <a:off x="7083489" y="2144130"/>
              <a:ext cx="1427598" cy="3796106"/>
            </a:xfrm>
            <a:prstGeom prst="rect">
              <a:avLst/>
            </a:prstGeom>
            <a:solidFill>
              <a:schemeClr val="accent1">
                <a:lumMod val="20000"/>
                <a:lumOff val="80000"/>
              </a:schemeClr>
            </a:solidFill>
            <a:ln>
              <a:noFill/>
            </a:ln>
            <a:effectLst>
              <a:innerShdw blurRad="292100" dist="190500" dir="16200000">
                <a:prstClr val="black">
                  <a:alpha val="55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2" name="Rectangle 171"/>
            <p:cNvSpPr/>
            <p:nvPr/>
          </p:nvSpPr>
          <p:spPr>
            <a:xfrm>
              <a:off x="7099264" y="2323077"/>
              <a:ext cx="1416662" cy="560180"/>
            </a:xfrm>
            <a:prstGeom prst="rect">
              <a:avLst/>
            </a:prstGeom>
          </p:spPr>
          <p:txBody>
            <a:bodyPr wrap="square">
              <a:spAutoFit/>
            </a:bodyPr>
            <a:lstStyle/>
            <a:p>
              <a:pPr algn="ctr"/>
              <a:r>
                <a:rPr lang="en-US" sz="1400" dirty="0">
                  <a:solidFill>
                    <a:schemeClr val="tx2"/>
                  </a:solidFill>
                </a:rPr>
                <a:t>Integration Services</a:t>
              </a:r>
            </a:p>
          </p:txBody>
        </p:sp>
      </p:grpSp>
      <p:grpSp>
        <p:nvGrpSpPr>
          <p:cNvPr id="173" name="Group 172"/>
          <p:cNvGrpSpPr/>
          <p:nvPr/>
        </p:nvGrpSpPr>
        <p:grpSpPr>
          <a:xfrm>
            <a:off x="5302518" y="2890389"/>
            <a:ext cx="1333406" cy="3545641"/>
            <a:chOff x="5655748" y="2144130"/>
            <a:chExt cx="1427598" cy="3796106"/>
          </a:xfrm>
        </p:grpSpPr>
        <p:sp>
          <p:nvSpPr>
            <p:cNvPr id="174" name="Rectangle 173"/>
            <p:cNvSpPr/>
            <p:nvPr/>
          </p:nvSpPr>
          <p:spPr>
            <a:xfrm>
              <a:off x="5655748" y="2144130"/>
              <a:ext cx="1427598" cy="3796106"/>
            </a:xfrm>
            <a:prstGeom prst="rect">
              <a:avLst/>
            </a:prstGeom>
            <a:solidFill>
              <a:srgbClr val="ECDEEF"/>
            </a:solidFill>
            <a:ln>
              <a:noFill/>
            </a:ln>
            <a:effectLst>
              <a:innerShdw blurRad="292100" dist="190500" dir="16200000">
                <a:prstClr val="black">
                  <a:alpha val="55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5" name="Rectangle 174"/>
            <p:cNvSpPr/>
            <p:nvPr/>
          </p:nvSpPr>
          <p:spPr>
            <a:xfrm>
              <a:off x="5655748" y="2323077"/>
              <a:ext cx="1416662" cy="560180"/>
            </a:xfrm>
            <a:prstGeom prst="rect">
              <a:avLst/>
            </a:prstGeom>
          </p:spPr>
          <p:txBody>
            <a:bodyPr wrap="square">
              <a:spAutoFit/>
            </a:bodyPr>
            <a:lstStyle/>
            <a:p>
              <a:pPr algn="ctr"/>
              <a:r>
                <a:rPr lang="en-US" sz="1400" dirty="0">
                  <a:solidFill>
                    <a:schemeClr val="tx2"/>
                  </a:solidFill>
                </a:rPr>
                <a:t>Self</a:t>
              </a:r>
            </a:p>
            <a:p>
              <a:pPr algn="ctr"/>
              <a:r>
                <a:rPr lang="en-US" sz="1400" dirty="0">
                  <a:solidFill>
                    <a:schemeClr val="tx2"/>
                  </a:solidFill>
                </a:rPr>
                <a:t>Service</a:t>
              </a:r>
            </a:p>
          </p:txBody>
        </p:sp>
      </p:grpSp>
      <p:cxnSp>
        <p:nvCxnSpPr>
          <p:cNvPr id="194" name="Straight Connector 193"/>
          <p:cNvCxnSpPr/>
          <p:nvPr/>
        </p:nvCxnSpPr>
        <p:spPr>
          <a:xfrm flipH="1">
            <a:off x="6636057" y="2891809"/>
            <a:ext cx="7368" cy="3543985"/>
          </a:xfrm>
          <a:prstGeom prst="line">
            <a:avLst/>
          </a:prstGeom>
          <a:ln w="19050" cmpd="sng">
            <a:solidFill>
              <a:schemeClr val="bg1">
                <a:lumMod val="6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1778750" y="1675152"/>
            <a:ext cx="9806433" cy="1237384"/>
            <a:chOff x="1778750" y="1675152"/>
            <a:chExt cx="9806433" cy="1237384"/>
          </a:xfrm>
        </p:grpSpPr>
        <p:sp>
          <p:nvSpPr>
            <p:cNvPr id="4" name="Rectangle 3"/>
            <p:cNvSpPr/>
            <p:nvPr/>
          </p:nvSpPr>
          <p:spPr>
            <a:xfrm>
              <a:off x="1778750" y="1675152"/>
              <a:ext cx="9806433" cy="94082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81" name="Group 80"/>
            <p:cNvGrpSpPr/>
            <p:nvPr/>
          </p:nvGrpSpPr>
          <p:grpSpPr>
            <a:xfrm>
              <a:off x="2110641" y="1790589"/>
              <a:ext cx="9199663" cy="723821"/>
              <a:chOff x="-582724" y="1678308"/>
              <a:chExt cx="12192000" cy="774952"/>
            </a:xfrm>
          </p:grpSpPr>
          <p:sp>
            <p:nvSpPr>
              <p:cNvPr id="82" name="TextBox 81"/>
              <p:cNvSpPr txBox="1"/>
              <p:nvPr/>
            </p:nvSpPr>
            <p:spPr>
              <a:xfrm>
                <a:off x="-582724" y="1678308"/>
                <a:ext cx="12192000" cy="329519"/>
              </a:xfrm>
              <a:prstGeom prst="rect">
                <a:avLst/>
              </a:prstGeom>
              <a:noFill/>
            </p:spPr>
            <p:txBody>
              <a:bodyPr wrap="square" rtlCol="0">
                <a:spAutoFit/>
              </a:bodyPr>
              <a:lstStyle/>
              <a:p>
                <a:pPr algn="ctr"/>
                <a:r>
                  <a:rPr lang="en-US" sz="1400" dirty="0"/>
                  <a:t>Data Transformation     Legacy Migration     B2B Gateway     Ecosystem Enablement     EDI      Big Data</a:t>
                </a:r>
              </a:p>
            </p:txBody>
          </p:sp>
          <p:sp>
            <p:nvSpPr>
              <p:cNvPr id="83" name="TextBox 82"/>
              <p:cNvSpPr txBox="1"/>
              <p:nvPr/>
            </p:nvSpPr>
            <p:spPr>
              <a:xfrm>
                <a:off x="-582724" y="2123741"/>
                <a:ext cx="12192000" cy="329519"/>
              </a:xfrm>
              <a:prstGeom prst="rect">
                <a:avLst/>
              </a:prstGeom>
              <a:noFill/>
            </p:spPr>
            <p:txBody>
              <a:bodyPr wrap="square" rtlCol="0">
                <a:spAutoFit/>
              </a:bodyPr>
              <a:lstStyle/>
              <a:p>
                <a:pPr algn="just"/>
                <a:r>
                  <a:rPr lang="en-US" sz="1400" dirty="0"/>
                  <a:t>Embedded Integration     Trading Partner Management     Pipeline Acceleration    Cloud Service Brokerage     ERP</a:t>
                </a:r>
              </a:p>
            </p:txBody>
          </p:sp>
        </p:grpSp>
        <p:sp>
          <p:nvSpPr>
            <p:cNvPr id="7" name="Trapezoid 6"/>
            <p:cNvSpPr/>
            <p:nvPr/>
          </p:nvSpPr>
          <p:spPr>
            <a:xfrm rot="10800000">
              <a:off x="1799198" y="2605747"/>
              <a:ext cx="9785981" cy="306789"/>
            </a:xfrm>
            <a:prstGeom prst="trapezoid">
              <a:avLst>
                <a:gd name="adj" fmla="val 1178263"/>
              </a:avLst>
            </a:prstGeom>
            <a:solidFill>
              <a:schemeClr val="tx1">
                <a:lumMod val="40000"/>
                <a:lumOff val="60000"/>
              </a:schemeClr>
            </a:solidFill>
            <a:ln>
              <a:noFill/>
            </a:ln>
            <a:effectLst>
              <a:innerShdw blurRad="288925" dist="76200" dir="5400000">
                <a:prstClr val="black">
                  <a:alpha val="73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grpSp>
        <p:nvGrpSpPr>
          <p:cNvPr id="235" name="Group 234"/>
          <p:cNvGrpSpPr/>
          <p:nvPr/>
        </p:nvGrpSpPr>
        <p:grpSpPr>
          <a:xfrm>
            <a:off x="5214581" y="3590069"/>
            <a:ext cx="2863191" cy="2863190"/>
            <a:chOff x="3814926" y="2427697"/>
            <a:chExt cx="4127458" cy="4127458"/>
          </a:xfrm>
        </p:grpSpPr>
        <p:sp>
          <p:nvSpPr>
            <p:cNvPr id="236" name="Oval 235"/>
            <p:cNvSpPr/>
            <p:nvPr/>
          </p:nvSpPr>
          <p:spPr>
            <a:xfrm>
              <a:off x="3814926" y="2427697"/>
              <a:ext cx="4127458" cy="4127458"/>
            </a:xfrm>
            <a:prstGeom prst="ellipse">
              <a:avLst/>
            </a:prstGeom>
            <a:solidFill>
              <a:schemeClr val="bg1">
                <a:lumMod val="95000"/>
              </a:schemeClr>
            </a:solidFill>
            <a:ln w="28575" cmpd="sng">
              <a:solidFill>
                <a:srgbClr val="14A4FF"/>
              </a:solidFill>
            </a:ln>
            <a:effectLst>
              <a:outerShdw blurRad="95250" dist="38100" dir="4260000" algn="tl" rotWithShape="0">
                <a:prstClr val="black">
                  <a:alpha val="18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37" name="TextBox 236"/>
            <p:cNvSpPr txBox="1"/>
            <p:nvPr/>
          </p:nvSpPr>
          <p:spPr>
            <a:xfrm>
              <a:off x="4941660" y="5245022"/>
              <a:ext cx="1941011" cy="1190536"/>
            </a:xfrm>
            <a:prstGeom prst="rect">
              <a:avLst/>
            </a:prstGeom>
            <a:noFill/>
          </p:spPr>
          <p:txBody>
            <a:bodyPr wrap="none" rtlCol="0">
              <a:spAutoFit/>
            </a:bodyPr>
            <a:lstStyle/>
            <a:p>
              <a:pPr algn="ctr">
                <a:lnSpc>
                  <a:spcPct val="120000"/>
                </a:lnSpc>
              </a:pPr>
              <a:r>
                <a:rPr lang="en-US" sz="1000" dirty="0">
                  <a:solidFill>
                    <a:srgbClr val="949595"/>
                  </a:solidFill>
                </a:rPr>
                <a:t>Secure Protocols</a:t>
              </a:r>
            </a:p>
            <a:p>
              <a:pPr algn="ctr">
                <a:lnSpc>
                  <a:spcPct val="120000"/>
                </a:lnSpc>
              </a:pPr>
              <a:r>
                <a:rPr lang="en-US" sz="1000" dirty="0">
                  <a:solidFill>
                    <a:srgbClr val="949595"/>
                  </a:solidFill>
                </a:rPr>
                <a:t>Data Transformation</a:t>
              </a:r>
            </a:p>
            <a:p>
              <a:pPr algn="ctr">
                <a:lnSpc>
                  <a:spcPct val="120000"/>
                </a:lnSpc>
              </a:pPr>
              <a:r>
                <a:rPr lang="en-US" sz="1000" dirty="0">
                  <a:solidFill>
                    <a:srgbClr val="949595"/>
                  </a:solidFill>
                </a:rPr>
                <a:t>Data Orchestration</a:t>
              </a:r>
            </a:p>
            <a:p>
              <a:pPr algn="ctr">
                <a:lnSpc>
                  <a:spcPct val="120000"/>
                </a:lnSpc>
              </a:pPr>
              <a:r>
                <a:rPr lang="en-US" sz="1000" dirty="0">
                  <a:solidFill>
                    <a:srgbClr val="949595"/>
                  </a:solidFill>
                </a:rPr>
                <a:t>Data Governance</a:t>
              </a:r>
            </a:p>
          </p:txBody>
        </p:sp>
      </p:grpSp>
      <p:grpSp>
        <p:nvGrpSpPr>
          <p:cNvPr id="176" name="Group 175"/>
          <p:cNvGrpSpPr/>
          <p:nvPr/>
        </p:nvGrpSpPr>
        <p:grpSpPr>
          <a:xfrm>
            <a:off x="5367559" y="3681285"/>
            <a:ext cx="2544580" cy="2008882"/>
            <a:chOff x="923012" y="1611550"/>
            <a:chExt cx="2953736" cy="2331900"/>
          </a:xfrm>
        </p:grpSpPr>
        <p:cxnSp>
          <p:nvCxnSpPr>
            <p:cNvPr id="177" name="Straight Connector 176"/>
            <p:cNvCxnSpPr/>
            <p:nvPr/>
          </p:nvCxnSpPr>
          <p:spPr>
            <a:xfrm>
              <a:off x="1369960" y="3102990"/>
              <a:ext cx="2059839" cy="0"/>
            </a:xfrm>
            <a:prstGeom prst="line">
              <a:avLst/>
            </a:prstGeom>
            <a:ln w="28575" cmpd="sng">
              <a:solidFill>
                <a:schemeClr val="tx2"/>
              </a:solidFill>
              <a:prstDash val="sysDash"/>
            </a:ln>
          </p:spPr>
          <p:style>
            <a:lnRef idx="2">
              <a:schemeClr val="accent1"/>
            </a:lnRef>
            <a:fillRef idx="0">
              <a:schemeClr val="accent1"/>
            </a:fillRef>
            <a:effectRef idx="1">
              <a:schemeClr val="accent1"/>
            </a:effectRef>
            <a:fontRef idx="minor">
              <a:schemeClr val="tx1"/>
            </a:fontRef>
          </p:style>
        </p:cxnSp>
        <p:sp>
          <p:nvSpPr>
            <p:cNvPr id="178" name="Oval 177"/>
            <p:cNvSpPr/>
            <p:nvPr/>
          </p:nvSpPr>
          <p:spPr>
            <a:xfrm>
              <a:off x="3371502" y="2835793"/>
              <a:ext cx="505246" cy="505246"/>
            </a:xfrm>
            <a:prstGeom prst="ellipse">
              <a:avLst/>
            </a:prstGeom>
            <a:solidFill>
              <a:srgbClr val="DFECFF"/>
            </a:solidFill>
            <a:ln>
              <a:solidFill>
                <a:schemeClr val="tx2"/>
              </a:solidFill>
            </a:ln>
            <a:effectLst>
              <a:outerShdw blurRad="69850" dist="12700" dir="492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9" name="Oval 178"/>
            <p:cNvSpPr/>
            <p:nvPr/>
          </p:nvSpPr>
          <p:spPr>
            <a:xfrm>
              <a:off x="923012" y="2835793"/>
              <a:ext cx="505246" cy="505246"/>
            </a:xfrm>
            <a:prstGeom prst="ellipse">
              <a:avLst/>
            </a:prstGeom>
            <a:solidFill>
              <a:srgbClr val="DFECFF"/>
            </a:solidFill>
            <a:ln>
              <a:solidFill>
                <a:schemeClr val="tx2"/>
              </a:solidFill>
            </a:ln>
            <a:effectLst>
              <a:outerShdw blurRad="69850" dist="12700" dir="492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80" name="Straight Connector 179"/>
            <p:cNvCxnSpPr/>
            <p:nvPr/>
          </p:nvCxnSpPr>
          <p:spPr>
            <a:xfrm>
              <a:off x="2404737" y="1903035"/>
              <a:ext cx="24761" cy="1063580"/>
            </a:xfrm>
            <a:prstGeom prst="line">
              <a:avLst/>
            </a:prstGeom>
            <a:ln w="28575" cmpd="sng">
              <a:solidFill>
                <a:schemeClr val="tx2"/>
              </a:solidFill>
              <a:prstDash val="sysDash"/>
            </a:ln>
          </p:spPr>
          <p:style>
            <a:lnRef idx="2">
              <a:schemeClr val="accent1"/>
            </a:lnRef>
            <a:fillRef idx="0">
              <a:schemeClr val="accent1"/>
            </a:fillRef>
            <a:effectRef idx="1">
              <a:schemeClr val="accent1"/>
            </a:effectRef>
            <a:fontRef idx="minor">
              <a:schemeClr val="tx1"/>
            </a:fontRef>
          </p:style>
        </p:cxnSp>
        <p:sp>
          <p:nvSpPr>
            <p:cNvPr id="181" name="Oval 180"/>
            <p:cNvSpPr/>
            <p:nvPr/>
          </p:nvSpPr>
          <p:spPr>
            <a:xfrm>
              <a:off x="2147257" y="1611550"/>
              <a:ext cx="505246" cy="505246"/>
            </a:xfrm>
            <a:prstGeom prst="ellipse">
              <a:avLst/>
            </a:prstGeom>
            <a:solidFill>
              <a:srgbClr val="DFECFF"/>
            </a:solidFill>
            <a:ln>
              <a:solidFill>
                <a:schemeClr val="tx2"/>
              </a:solidFill>
            </a:ln>
            <a:effectLst>
              <a:outerShdw blurRad="69850" dist="12700" dir="492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83" name="Straight Connector 182"/>
            <p:cNvCxnSpPr/>
            <p:nvPr/>
          </p:nvCxnSpPr>
          <p:spPr>
            <a:xfrm flipH="1">
              <a:off x="1815141" y="2468345"/>
              <a:ext cx="1224247" cy="1224245"/>
            </a:xfrm>
            <a:prstGeom prst="line">
              <a:avLst/>
            </a:prstGeom>
            <a:ln w="19050" cmpd="sng">
              <a:solidFill>
                <a:schemeClr val="tx2"/>
              </a:solidFill>
              <a:prstDash val="sysDash"/>
            </a:ln>
          </p:spPr>
          <p:style>
            <a:lnRef idx="2">
              <a:schemeClr val="accent1"/>
            </a:lnRef>
            <a:fillRef idx="0">
              <a:schemeClr val="accent1"/>
            </a:fillRef>
            <a:effectRef idx="1">
              <a:schemeClr val="accent1"/>
            </a:effectRef>
            <a:fontRef idx="minor">
              <a:schemeClr val="tx1"/>
            </a:fontRef>
          </p:style>
        </p:cxnSp>
        <p:sp>
          <p:nvSpPr>
            <p:cNvPr id="184" name="Oval 183"/>
            <p:cNvSpPr/>
            <p:nvPr/>
          </p:nvSpPr>
          <p:spPr>
            <a:xfrm>
              <a:off x="3000518" y="2235160"/>
              <a:ext cx="291487" cy="291487"/>
            </a:xfrm>
            <a:prstGeom prst="ellipse">
              <a:avLst/>
            </a:prstGeom>
            <a:solidFill>
              <a:srgbClr val="DFEC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5" name="Oval 184"/>
            <p:cNvSpPr/>
            <p:nvPr/>
          </p:nvSpPr>
          <p:spPr>
            <a:xfrm>
              <a:off x="1562519" y="3634297"/>
              <a:ext cx="291487" cy="291487"/>
            </a:xfrm>
            <a:prstGeom prst="ellipse">
              <a:avLst/>
            </a:prstGeom>
            <a:solidFill>
              <a:srgbClr val="DFEC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86" name="Straight Connector 185"/>
            <p:cNvCxnSpPr/>
            <p:nvPr/>
          </p:nvCxnSpPr>
          <p:spPr>
            <a:xfrm flipH="1" flipV="1">
              <a:off x="1804861" y="2487778"/>
              <a:ext cx="1224245" cy="1224245"/>
            </a:xfrm>
            <a:prstGeom prst="line">
              <a:avLst/>
            </a:prstGeom>
            <a:ln w="19050" cmpd="sng">
              <a:solidFill>
                <a:schemeClr val="tx2"/>
              </a:solidFill>
              <a:prstDash val="sysDash"/>
            </a:ln>
          </p:spPr>
          <p:style>
            <a:lnRef idx="2">
              <a:schemeClr val="accent1"/>
            </a:lnRef>
            <a:fillRef idx="0">
              <a:schemeClr val="accent1"/>
            </a:fillRef>
            <a:effectRef idx="1">
              <a:schemeClr val="accent1"/>
            </a:effectRef>
            <a:fontRef idx="minor">
              <a:schemeClr val="tx1"/>
            </a:fontRef>
          </p:style>
        </p:cxnSp>
        <p:sp>
          <p:nvSpPr>
            <p:cNvPr id="187" name="Oval 186"/>
            <p:cNvSpPr/>
            <p:nvPr/>
          </p:nvSpPr>
          <p:spPr>
            <a:xfrm>
              <a:off x="1581385" y="2235160"/>
              <a:ext cx="291487" cy="291487"/>
            </a:xfrm>
            <a:prstGeom prst="ellipse">
              <a:avLst/>
            </a:prstGeom>
            <a:solidFill>
              <a:srgbClr val="DFEC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8" name="Oval 187"/>
            <p:cNvSpPr/>
            <p:nvPr/>
          </p:nvSpPr>
          <p:spPr>
            <a:xfrm>
              <a:off x="2996990" y="3651963"/>
              <a:ext cx="291487" cy="291487"/>
            </a:xfrm>
            <a:prstGeom prst="ellipse">
              <a:avLst/>
            </a:prstGeom>
            <a:solidFill>
              <a:srgbClr val="DFEC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189" name="Oval 188"/>
          <p:cNvSpPr/>
          <p:nvPr/>
        </p:nvSpPr>
        <p:spPr>
          <a:xfrm>
            <a:off x="6120089" y="4434107"/>
            <a:ext cx="1075671" cy="1075669"/>
          </a:xfrm>
          <a:prstGeom prst="ellipse">
            <a:avLst/>
          </a:prstGeom>
          <a:solidFill>
            <a:schemeClr val="bg1"/>
          </a:solidFill>
          <a:ln w="38100" cmpd="sng">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18" name="Group 17"/>
          <p:cNvGrpSpPr/>
          <p:nvPr/>
        </p:nvGrpSpPr>
        <p:grpSpPr>
          <a:xfrm>
            <a:off x="6106570" y="1063578"/>
            <a:ext cx="1081046" cy="745668"/>
            <a:chOff x="6156700" y="1063578"/>
            <a:chExt cx="1081046" cy="745668"/>
          </a:xfrm>
          <a:effectLst>
            <a:outerShdw blurRad="50800" dist="38100" dir="5400000" algn="t" rotWithShape="0">
              <a:prstClr val="black">
                <a:alpha val="40000"/>
              </a:prstClr>
            </a:outerShdw>
          </a:effectLst>
        </p:grpSpPr>
        <p:grpSp>
          <p:nvGrpSpPr>
            <p:cNvPr id="16" name="Group 15"/>
            <p:cNvGrpSpPr/>
            <p:nvPr/>
          </p:nvGrpSpPr>
          <p:grpSpPr>
            <a:xfrm>
              <a:off x="6196251" y="1063578"/>
              <a:ext cx="997556" cy="711917"/>
              <a:chOff x="6143022" y="1138666"/>
              <a:chExt cx="1204186" cy="859382"/>
            </a:xfrm>
          </p:grpSpPr>
          <p:sp>
            <p:nvSpPr>
              <p:cNvPr id="14" name="Oval 13"/>
              <p:cNvSpPr/>
              <p:nvPr/>
            </p:nvSpPr>
            <p:spPr>
              <a:xfrm>
                <a:off x="6535974" y="1138666"/>
                <a:ext cx="591194" cy="56929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6317012" y="1324794"/>
                <a:ext cx="271049" cy="24087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143022" y="1562875"/>
                <a:ext cx="1204186" cy="435173"/>
              </a:xfrm>
              <a:prstGeom prst="roundRect">
                <a:avLst>
                  <a:gd name="adj" fmla="val 42120"/>
                </a:avLst>
              </a:prstGeom>
              <a:solidFill>
                <a:schemeClr val="bg1"/>
              </a:solidFill>
              <a:ln>
                <a:noFill/>
              </a:ln>
              <a:effectLst>
                <a:outerShdw blurRad="34925" dist="25400" dir="5400000" algn="t" rotWithShape="0">
                  <a:prstClr val="black">
                    <a:alpha val="2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9" name="Picture 238"/>
            <p:cNvPicPr>
              <a:picLocks noChangeAspect="1"/>
            </p:cNvPicPr>
            <p:nvPr/>
          </p:nvPicPr>
          <p:blipFill rotWithShape="1">
            <a:blip r:embed="rId1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56700" y="1105274"/>
              <a:ext cx="1081046" cy="703972"/>
            </a:xfrm>
            <a:prstGeom prst="rect">
              <a:avLst/>
            </a:prstGeom>
          </p:spPr>
        </p:pic>
      </p:grpSp>
      <p:sp>
        <p:nvSpPr>
          <p:cNvPr id="2" name="TextBox 1"/>
          <p:cNvSpPr txBox="1"/>
          <p:nvPr/>
        </p:nvSpPr>
        <p:spPr>
          <a:xfrm>
            <a:off x="6127751" y="4770437"/>
            <a:ext cx="1082974" cy="369332"/>
          </a:xfrm>
          <a:prstGeom prst="rect">
            <a:avLst/>
          </a:prstGeom>
          <a:noFill/>
        </p:spPr>
        <p:txBody>
          <a:bodyPr wrap="none" rtlCol="0">
            <a:spAutoFit/>
          </a:bodyPr>
          <a:lstStyle/>
          <a:p>
            <a:r>
              <a:rPr lang="en-US" dirty="0"/>
              <a:t>B2BiaaS</a:t>
            </a:r>
          </a:p>
        </p:txBody>
      </p:sp>
    </p:spTree>
    <p:extLst>
      <p:ext uri="{BB962C8B-B14F-4D97-AF65-F5344CB8AC3E}">
        <p14:creationId xmlns:p14="http://schemas.microsoft.com/office/powerpoint/2010/main" val="76525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p:cTn id="7" dur="500" fill="hold"/>
                                        <p:tgtEl>
                                          <p:spTgt spid="235"/>
                                        </p:tgtEl>
                                        <p:attrNameLst>
                                          <p:attrName>ppt_w</p:attrName>
                                        </p:attrNameLst>
                                      </p:cBhvr>
                                      <p:tavLst>
                                        <p:tav tm="0">
                                          <p:val>
                                            <p:fltVal val="0"/>
                                          </p:val>
                                        </p:tav>
                                        <p:tav tm="100000">
                                          <p:val>
                                            <p:strVal val="#ppt_w"/>
                                          </p:val>
                                        </p:tav>
                                      </p:tavLst>
                                    </p:anim>
                                    <p:anim calcmode="lin" valueType="num">
                                      <p:cBhvr>
                                        <p:cTn id="8" dur="500" fill="hold"/>
                                        <p:tgtEl>
                                          <p:spTgt spid="23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6"/>
                                        </p:tgtEl>
                                        <p:attrNameLst>
                                          <p:attrName>style.visibility</p:attrName>
                                        </p:attrNameLst>
                                      </p:cBhvr>
                                      <p:to>
                                        <p:strVal val="visible"/>
                                      </p:to>
                                    </p:set>
                                    <p:anim calcmode="lin" valueType="num">
                                      <p:cBhvr>
                                        <p:cTn id="12" dur="500" fill="hold"/>
                                        <p:tgtEl>
                                          <p:spTgt spid="176"/>
                                        </p:tgtEl>
                                        <p:attrNameLst>
                                          <p:attrName>ppt_w</p:attrName>
                                        </p:attrNameLst>
                                      </p:cBhvr>
                                      <p:tavLst>
                                        <p:tav tm="0">
                                          <p:val>
                                            <p:fltVal val="0"/>
                                          </p:val>
                                        </p:tav>
                                        <p:tav tm="100000">
                                          <p:val>
                                            <p:strVal val="#ppt_w"/>
                                          </p:val>
                                        </p:tav>
                                      </p:tavLst>
                                    </p:anim>
                                    <p:anim calcmode="lin" valueType="num">
                                      <p:cBhvr>
                                        <p:cTn id="13" dur="500" fill="hold"/>
                                        <p:tgtEl>
                                          <p:spTgt spid="17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wipe(up)">
                                      <p:cBhvr>
                                        <p:cTn id="17" dur="500"/>
                                        <p:tgtEl>
                                          <p:spTgt spid="170"/>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2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73"/>
                                        </p:tgtEl>
                                        <p:attrNameLst>
                                          <p:attrName>style.visibility</p:attrName>
                                        </p:attrNameLst>
                                      </p:cBhvr>
                                      <p:to>
                                        <p:strVal val="visible"/>
                                      </p:to>
                                    </p:set>
                                    <p:animEffect transition="in" filter="wipe(up)">
                                      <p:cBhvr>
                                        <p:cTn id="30" dur="500"/>
                                        <p:tgtEl>
                                          <p:spTgt spid="173"/>
                                        </p:tgtEl>
                                      </p:cBhvr>
                                    </p:animEffect>
                                  </p:childTnLst>
                                </p:cTn>
                              </p:par>
                            </p:childTnLst>
                          </p:cTn>
                        </p:par>
                        <p:par>
                          <p:cTn id="31" fill="hold">
                            <p:stCondLst>
                              <p:cond delay="500"/>
                            </p:stCondLst>
                            <p:childTnLst>
                              <p:par>
                                <p:cTn id="32" presetID="12" presetClass="entr" presetSubtype="2" fill="hold" nodeType="afterEffect">
                                  <p:stCondLst>
                                    <p:cond delay="0"/>
                                  </p:stCondLst>
                                  <p:childTnLst>
                                    <p:set>
                                      <p:cBhvr>
                                        <p:cTn id="33" dur="1" fill="hold">
                                          <p:stCondLst>
                                            <p:cond delay="0"/>
                                          </p:stCondLst>
                                        </p:cTn>
                                        <p:tgtEl>
                                          <p:spTgt spid="211"/>
                                        </p:tgtEl>
                                        <p:attrNameLst>
                                          <p:attrName>style.visibility</p:attrName>
                                        </p:attrNameLst>
                                      </p:cBhvr>
                                      <p:to>
                                        <p:strVal val="visible"/>
                                      </p:to>
                                    </p:set>
                                    <p:anim calcmode="lin" valueType="num">
                                      <p:cBhvr additive="base">
                                        <p:cTn id="34" dur="500"/>
                                        <p:tgtEl>
                                          <p:spTgt spid="211"/>
                                        </p:tgtEl>
                                        <p:attrNameLst>
                                          <p:attrName>ppt_x</p:attrName>
                                        </p:attrNameLst>
                                      </p:cBhvr>
                                      <p:tavLst>
                                        <p:tav tm="0">
                                          <p:val>
                                            <p:strVal val="#ppt_x+#ppt_w*1.125000"/>
                                          </p:val>
                                        </p:tav>
                                        <p:tav tm="100000">
                                          <p:val>
                                            <p:strVal val="#ppt_x"/>
                                          </p:val>
                                        </p:tav>
                                      </p:tavLst>
                                    </p:anim>
                                    <p:animEffect transition="in" filter="wipe(left)">
                                      <p:cBhvr>
                                        <p:cTn id="35" dur="500"/>
                                        <p:tgtEl>
                                          <p:spTgt spid="211"/>
                                        </p:tgtEl>
                                      </p:cBhvr>
                                    </p:animEffect>
                                  </p:childTnLst>
                                </p:cTn>
                              </p:par>
                            </p:childTnLst>
                          </p:cTn>
                        </p:par>
                        <p:par>
                          <p:cTn id="36" fill="hold">
                            <p:stCondLst>
                              <p:cond delay="1000"/>
                            </p:stCondLst>
                            <p:childTnLst>
                              <p:par>
                                <p:cTn id="37" presetID="12" presetClass="entr" presetSubtype="2" fill="hold" nodeType="afterEffect">
                                  <p:stCondLst>
                                    <p:cond delay="0"/>
                                  </p:stCondLst>
                                  <p:childTnLst>
                                    <p:set>
                                      <p:cBhvr>
                                        <p:cTn id="38" dur="1" fill="hold">
                                          <p:stCondLst>
                                            <p:cond delay="0"/>
                                          </p:stCondLst>
                                        </p:cTn>
                                        <p:tgtEl>
                                          <p:spTgt spid="225"/>
                                        </p:tgtEl>
                                        <p:attrNameLst>
                                          <p:attrName>style.visibility</p:attrName>
                                        </p:attrNameLst>
                                      </p:cBhvr>
                                      <p:to>
                                        <p:strVal val="visible"/>
                                      </p:to>
                                    </p:set>
                                    <p:anim calcmode="lin" valueType="num">
                                      <p:cBhvr additive="base">
                                        <p:cTn id="39" dur="500"/>
                                        <p:tgtEl>
                                          <p:spTgt spid="225"/>
                                        </p:tgtEl>
                                        <p:attrNameLst>
                                          <p:attrName>ppt_x</p:attrName>
                                        </p:attrNameLst>
                                      </p:cBhvr>
                                      <p:tavLst>
                                        <p:tav tm="0">
                                          <p:val>
                                            <p:strVal val="#ppt_x+#ppt_w*1.125000"/>
                                          </p:val>
                                        </p:tav>
                                        <p:tav tm="100000">
                                          <p:val>
                                            <p:strVal val="#ppt_x"/>
                                          </p:val>
                                        </p:tav>
                                      </p:tavLst>
                                    </p:anim>
                                    <p:animEffect transition="in" filter="wipe(left)">
                                      <p:cBhvr>
                                        <p:cTn id="40"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A1B08B3-031E-421C-B78A-79F5C29F28FC}" type="slidenum">
              <a:rPr lang="en-US" smtClean="0"/>
              <a:pPr/>
              <a:t>11</a:t>
            </a:fld>
            <a:endParaRPr lang="en-US" dirty="0"/>
          </a:p>
        </p:txBody>
      </p:sp>
      <p:sp>
        <p:nvSpPr>
          <p:cNvPr id="6" name="Title 5"/>
          <p:cNvSpPr>
            <a:spLocks noGrp="1"/>
          </p:cNvSpPr>
          <p:nvPr>
            <p:ph type="title"/>
          </p:nvPr>
        </p:nvSpPr>
        <p:spPr/>
        <p:txBody>
          <a:bodyPr/>
          <a:lstStyle/>
          <a:p>
            <a:r>
              <a:rPr lang="en-US" dirty="0"/>
              <a:t>B2B-Led Cloud Integration: </a:t>
            </a:r>
            <a:r>
              <a:rPr lang="en-US" dirty="0">
                <a:solidFill>
                  <a:srgbClr val="0083CA"/>
                </a:solidFill>
              </a:rPr>
              <a:t>Benefits</a:t>
            </a:r>
          </a:p>
        </p:txBody>
      </p:sp>
      <p:grpSp>
        <p:nvGrpSpPr>
          <p:cNvPr id="4" name="Group 3"/>
          <p:cNvGrpSpPr/>
          <p:nvPr/>
        </p:nvGrpSpPr>
        <p:grpSpPr>
          <a:xfrm>
            <a:off x="6434666" y="4048606"/>
            <a:ext cx="5257800" cy="1985818"/>
            <a:chOff x="6434666" y="4048606"/>
            <a:chExt cx="5257800" cy="1985818"/>
          </a:xfrm>
        </p:grpSpPr>
        <p:sp>
          <p:nvSpPr>
            <p:cNvPr id="41" name="Rectangle 40"/>
            <p:cNvSpPr/>
            <p:nvPr/>
          </p:nvSpPr>
          <p:spPr>
            <a:xfrm>
              <a:off x="6434666" y="4048606"/>
              <a:ext cx="5257800" cy="1985818"/>
            </a:xfrm>
            <a:prstGeom prst="rect">
              <a:avLst/>
            </a:prstGeom>
            <a:solidFill>
              <a:srgbClr val="D89FD9">
                <a:alpha val="2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 Same Side Corner Rectangle 30"/>
            <p:cNvSpPr/>
            <p:nvPr/>
          </p:nvSpPr>
          <p:spPr>
            <a:xfrm flipV="1">
              <a:off x="6714066" y="4625642"/>
              <a:ext cx="4699000" cy="584200"/>
            </a:xfrm>
            <a:prstGeom prst="round2SameRect">
              <a:avLst/>
            </a:prstGeom>
            <a:solidFill>
              <a:srgbClr val="FFFFFF"/>
            </a:solidFill>
            <a:ln w="38100"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540764" y="4771065"/>
              <a:ext cx="3045613" cy="369332"/>
            </a:xfrm>
            <a:prstGeom prst="rect">
              <a:avLst/>
            </a:prstGeom>
            <a:noFill/>
          </p:spPr>
          <p:txBody>
            <a:bodyPr wrap="none" rtlCol="0">
              <a:spAutoFit/>
            </a:bodyPr>
            <a:lstStyle/>
            <a:p>
              <a:pPr algn="ctr"/>
              <a:r>
                <a:rPr lang="en-US" b="1" dirty="0"/>
                <a:t>Fluid Business Processes</a:t>
              </a:r>
            </a:p>
          </p:txBody>
        </p:sp>
      </p:grpSp>
      <p:sp>
        <p:nvSpPr>
          <p:cNvPr id="12" name="TextBox 11"/>
          <p:cNvSpPr txBox="1"/>
          <p:nvPr/>
        </p:nvSpPr>
        <p:spPr>
          <a:xfrm>
            <a:off x="6633633" y="5290573"/>
            <a:ext cx="4859866" cy="646331"/>
          </a:xfrm>
          <a:prstGeom prst="rect">
            <a:avLst/>
          </a:prstGeom>
          <a:noFill/>
        </p:spPr>
        <p:txBody>
          <a:bodyPr wrap="square" rtlCol="0">
            <a:spAutoFit/>
          </a:bodyPr>
          <a:lstStyle/>
          <a:p>
            <a:pPr algn="ctr"/>
            <a:r>
              <a:rPr lang="en-US" dirty="0">
                <a:solidFill>
                  <a:srgbClr val="454547"/>
                </a:solidFill>
              </a:rPr>
              <a:t>Extend integration processes beyond the edges of your B2B ecosystem</a:t>
            </a:r>
          </a:p>
        </p:txBody>
      </p:sp>
      <p:grpSp>
        <p:nvGrpSpPr>
          <p:cNvPr id="32" name="Group 31"/>
          <p:cNvGrpSpPr/>
          <p:nvPr/>
        </p:nvGrpSpPr>
        <p:grpSpPr>
          <a:xfrm>
            <a:off x="8629649" y="3973710"/>
            <a:ext cx="867834" cy="867834"/>
            <a:chOff x="7112000" y="414867"/>
            <a:chExt cx="1286934" cy="1286934"/>
          </a:xfrm>
        </p:grpSpPr>
        <p:sp>
          <p:nvSpPr>
            <p:cNvPr id="33" name="Oval 32"/>
            <p:cNvSpPr/>
            <p:nvPr/>
          </p:nvSpPr>
          <p:spPr>
            <a:xfrm>
              <a:off x="7112000" y="414867"/>
              <a:ext cx="1286934" cy="1286934"/>
            </a:xfrm>
            <a:prstGeom prst="ellipse">
              <a:avLst/>
            </a:prstGeom>
            <a:solidFill>
              <a:srgbClr val="D89FD9"/>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7213601" y="516468"/>
              <a:ext cx="1083733" cy="108373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711660" y="4067285"/>
            <a:ext cx="690313" cy="690313"/>
          </a:xfrm>
          <a:prstGeom prst="rect">
            <a:avLst/>
          </a:prstGeom>
        </p:spPr>
      </p:pic>
      <p:grpSp>
        <p:nvGrpSpPr>
          <p:cNvPr id="2" name="Group 1"/>
          <p:cNvGrpSpPr/>
          <p:nvPr/>
        </p:nvGrpSpPr>
        <p:grpSpPr>
          <a:xfrm>
            <a:off x="482600" y="1647152"/>
            <a:ext cx="5257800" cy="1943444"/>
            <a:chOff x="482600" y="1647152"/>
            <a:chExt cx="5257800" cy="1943444"/>
          </a:xfrm>
        </p:grpSpPr>
        <p:sp>
          <p:nvSpPr>
            <p:cNvPr id="39" name="Rectangle 38"/>
            <p:cNvSpPr/>
            <p:nvPr/>
          </p:nvSpPr>
          <p:spPr>
            <a:xfrm>
              <a:off x="482600" y="1647152"/>
              <a:ext cx="5257800" cy="1943444"/>
            </a:xfrm>
            <a:prstGeom prst="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 Same Side Corner Rectangle 22"/>
            <p:cNvSpPr/>
            <p:nvPr/>
          </p:nvSpPr>
          <p:spPr>
            <a:xfrm flipV="1">
              <a:off x="762000" y="2224957"/>
              <a:ext cx="4699000" cy="584200"/>
            </a:xfrm>
            <a:prstGeom prst="round2SameRect">
              <a:avLst/>
            </a:prstGeom>
            <a:solidFill>
              <a:srgbClr val="FFFFFF"/>
            </a:solidFill>
            <a:ln w="38100" cmpd="sng">
              <a:solidFill>
                <a:srgbClr val="FD90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80318" y="2371529"/>
              <a:ext cx="2262383" cy="369332"/>
            </a:xfrm>
            <a:prstGeom prst="rect">
              <a:avLst/>
            </a:prstGeom>
            <a:noFill/>
          </p:spPr>
          <p:txBody>
            <a:bodyPr wrap="none" rtlCol="0">
              <a:spAutoFit/>
            </a:bodyPr>
            <a:lstStyle/>
            <a:p>
              <a:pPr algn="ctr"/>
              <a:r>
                <a:rPr lang="en-US" b="1" dirty="0"/>
                <a:t>Adding More Value</a:t>
              </a:r>
            </a:p>
          </p:txBody>
        </p:sp>
      </p:grpSp>
      <p:sp>
        <p:nvSpPr>
          <p:cNvPr id="8" name="TextBox 7"/>
          <p:cNvSpPr txBox="1"/>
          <p:nvPr/>
        </p:nvSpPr>
        <p:spPr>
          <a:xfrm>
            <a:off x="685264" y="2886611"/>
            <a:ext cx="4842537" cy="646331"/>
          </a:xfrm>
          <a:prstGeom prst="rect">
            <a:avLst/>
          </a:prstGeom>
          <a:noFill/>
        </p:spPr>
        <p:txBody>
          <a:bodyPr wrap="square" rtlCol="0">
            <a:spAutoFit/>
          </a:bodyPr>
          <a:lstStyle/>
          <a:p>
            <a:pPr algn="ctr"/>
            <a:r>
              <a:rPr lang="en-US" dirty="0"/>
              <a:t>Become easier to do business with and offer more services to customers</a:t>
            </a:r>
          </a:p>
        </p:txBody>
      </p:sp>
      <p:grpSp>
        <p:nvGrpSpPr>
          <p:cNvPr id="24" name="Group 23"/>
          <p:cNvGrpSpPr/>
          <p:nvPr/>
        </p:nvGrpSpPr>
        <p:grpSpPr>
          <a:xfrm>
            <a:off x="2677583" y="1573025"/>
            <a:ext cx="867834" cy="867834"/>
            <a:chOff x="7112000" y="414867"/>
            <a:chExt cx="1286934" cy="1286934"/>
          </a:xfrm>
        </p:grpSpPr>
        <p:sp>
          <p:nvSpPr>
            <p:cNvPr id="25" name="Oval 24"/>
            <p:cNvSpPr/>
            <p:nvPr/>
          </p:nvSpPr>
          <p:spPr>
            <a:xfrm>
              <a:off x="7112000" y="414867"/>
              <a:ext cx="1286934" cy="1286934"/>
            </a:xfrm>
            <a:prstGeom prst="ellipse">
              <a:avLst/>
            </a:prstGeom>
            <a:solidFill>
              <a:schemeClr val="accent5">
                <a:lumMod val="60000"/>
                <a:lumOff val="4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213601" y="516468"/>
              <a:ext cx="1083733" cy="108373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720976" y="1835185"/>
            <a:ext cx="821553" cy="419064"/>
            <a:chOff x="2050782" y="1353968"/>
            <a:chExt cx="1218304" cy="621442"/>
          </a:xfrm>
        </p:grpSpPr>
        <p:pic>
          <p:nvPicPr>
            <p:cNvPr id="15" name="Picture 14"/>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50782" y="1353968"/>
              <a:ext cx="1218304" cy="206364"/>
            </a:xfrm>
            <a:prstGeom prst="rect">
              <a:avLst/>
            </a:prstGeom>
          </p:spPr>
        </p:pic>
        <p:pic>
          <p:nvPicPr>
            <p:cNvPr id="29" name="Picture 28"/>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t="68182"/>
            <a:stretch/>
          </p:blipFill>
          <p:spPr>
            <a:xfrm>
              <a:off x="2163775" y="1664661"/>
              <a:ext cx="976657" cy="310749"/>
            </a:xfrm>
            <a:prstGeom prst="rect">
              <a:avLst/>
            </a:prstGeom>
          </p:spPr>
        </p:pic>
      </p:grpSp>
      <p:grpSp>
        <p:nvGrpSpPr>
          <p:cNvPr id="13" name="Group 12"/>
          <p:cNvGrpSpPr/>
          <p:nvPr/>
        </p:nvGrpSpPr>
        <p:grpSpPr>
          <a:xfrm>
            <a:off x="6457010" y="1645612"/>
            <a:ext cx="5257800" cy="2001745"/>
            <a:chOff x="482930" y="4033212"/>
            <a:chExt cx="5257800" cy="2001745"/>
          </a:xfrm>
        </p:grpSpPr>
        <p:sp>
          <p:nvSpPr>
            <p:cNvPr id="40" name="Rectangle 39"/>
            <p:cNvSpPr/>
            <p:nvPr/>
          </p:nvSpPr>
          <p:spPr>
            <a:xfrm>
              <a:off x="482930" y="4033212"/>
              <a:ext cx="5257800" cy="2001745"/>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 Same Side Corner Rectangle 21"/>
            <p:cNvSpPr/>
            <p:nvPr/>
          </p:nvSpPr>
          <p:spPr>
            <a:xfrm flipV="1">
              <a:off x="762330" y="4629494"/>
              <a:ext cx="4699000" cy="584200"/>
            </a:xfrm>
            <a:prstGeom prst="round2SameRect">
              <a:avLst/>
            </a:prstGeom>
            <a:solidFill>
              <a:srgbClr val="FFFFFF"/>
            </a:solid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22916" y="4776066"/>
              <a:ext cx="3377848" cy="369332"/>
            </a:xfrm>
            <a:prstGeom prst="rect">
              <a:avLst/>
            </a:prstGeom>
            <a:noFill/>
          </p:spPr>
          <p:txBody>
            <a:bodyPr wrap="none" rtlCol="0">
              <a:spAutoFit/>
            </a:bodyPr>
            <a:lstStyle/>
            <a:p>
              <a:pPr algn="ctr"/>
              <a:r>
                <a:rPr lang="en-US" b="1" dirty="0"/>
                <a:t>Achieve Faster Time to Value</a:t>
              </a:r>
            </a:p>
          </p:txBody>
        </p:sp>
      </p:grpSp>
      <p:sp>
        <p:nvSpPr>
          <p:cNvPr id="10" name="TextBox 9"/>
          <p:cNvSpPr txBox="1"/>
          <p:nvPr/>
        </p:nvSpPr>
        <p:spPr>
          <a:xfrm>
            <a:off x="6431280" y="2901528"/>
            <a:ext cx="5309261" cy="646331"/>
          </a:xfrm>
          <a:prstGeom prst="rect">
            <a:avLst/>
          </a:prstGeom>
          <a:noFill/>
        </p:spPr>
        <p:txBody>
          <a:bodyPr wrap="square" rtlCol="0">
            <a:spAutoFit/>
          </a:bodyPr>
          <a:lstStyle/>
          <a:p>
            <a:pPr algn="ctr"/>
            <a:r>
              <a:rPr lang="en-US" dirty="0"/>
              <a:t>Onboard partners, enable business processes, and meet customer SLAs faster</a:t>
            </a:r>
          </a:p>
        </p:txBody>
      </p:sp>
      <p:grpSp>
        <p:nvGrpSpPr>
          <p:cNvPr id="21" name="Group 20"/>
          <p:cNvGrpSpPr/>
          <p:nvPr/>
        </p:nvGrpSpPr>
        <p:grpSpPr>
          <a:xfrm>
            <a:off x="8652158" y="1573029"/>
            <a:ext cx="867504" cy="867504"/>
            <a:chOff x="7112000" y="414867"/>
            <a:chExt cx="1286934" cy="1286934"/>
          </a:xfrm>
        </p:grpSpPr>
        <p:sp>
          <p:nvSpPr>
            <p:cNvPr id="19" name="Oval 18"/>
            <p:cNvSpPr/>
            <p:nvPr/>
          </p:nvSpPr>
          <p:spPr>
            <a:xfrm>
              <a:off x="7112000" y="414867"/>
              <a:ext cx="1286934" cy="1286934"/>
            </a:xfrm>
            <a:prstGeom prst="ellipse">
              <a:avLst/>
            </a:prstGeom>
            <a:solidFill>
              <a:schemeClr val="accent6">
                <a:lumMod val="60000"/>
                <a:lumOff val="4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213601" y="516468"/>
              <a:ext cx="1083733" cy="108373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descr="check_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0547" y="1724271"/>
            <a:ext cx="570726" cy="570726"/>
          </a:xfrm>
          <a:prstGeom prst="rect">
            <a:avLst/>
          </a:prstGeom>
        </p:spPr>
      </p:pic>
      <p:grpSp>
        <p:nvGrpSpPr>
          <p:cNvPr id="3" name="Group 2"/>
          <p:cNvGrpSpPr/>
          <p:nvPr/>
        </p:nvGrpSpPr>
        <p:grpSpPr>
          <a:xfrm>
            <a:off x="458278" y="4044912"/>
            <a:ext cx="5257800" cy="1943444"/>
            <a:chOff x="6432358" y="1647152"/>
            <a:chExt cx="5257800" cy="1943444"/>
          </a:xfrm>
        </p:grpSpPr>
        <p:sp>
          <p:nvSpPr>
            <p:cNvPr id="49" name="Rectangle 48"/>
            <p:cNvSpPr/>
            <p:nvPr/>
          </p:nvSpPr>
          <p:spPr>
            <a:xfrm>
              <a:off x="6432358" y="1647152"/>
              <a:ext cx="5257800" cy="1943444"/>
            </a:xfrm>
            <a:prstGeom prst="rect">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 Same Side Corner Rectangle 50"/>
            <p:cNvSpPr/>
            <p:nvPr/>
          </p:nvSpPr>
          <p:spPr>
            <a:xfrm flipV="1">
              <a:off x="6711758" y="2224957"/>
              <a:ext cx="4699000" cy="584200"/>
            </a:xfrm>
            <a:prstGeom prst="round2SameRect">
              <a:avLst/>
            </a:prstGeom>
            <a:solidFill>
              <a:srgbClr val="FFFFFF"/>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7622418" y="2371529"/>
              <a:ext cx="2877711" cy="369332"/>
            </a:xfrm>
            <a:prstGeom prst="rect">
              <a:avLst/>
            </a:prstGeom>
            <a:noFill/>
          </p:spPr>
          <p:txBody>
            <a:bodyPr wrap="none" rtlCol="0">
              <a:spAutoFit/>
            </a:bodyPr>
            <a:lstStyle/>
            <a:p>
              <a:pPr algn="ctr"/>
              <a:r>
                <a:rPr lang="en-US" b="1" dirty="0"/>
                <a:t>Greater Business Agility</a:t>
              </a:r>
            </a:p>
          </p:txBody>
        </p:sp>
      </p:grpSp>
      <p:sp>
        <p:nvSpPr>
          <p:cNvPr id="55" name="TextBox 54"/>
          <p:cNvSpPr txBox="1"/>
          <p:nvPr/>
        </p:nvSpPr>
        <p:spPr>
          <a:xfrm>
            <a:off x="660942" y="5284371"/>
            <a:ext cx="4842537" cy="646331"/>
          </a:xfrm>
          <a:prstGeom prst="rect">
            <a:avLst/>
          </a:prstGeom>
          <a:noFill/>
        </p:spPr>
        <p:txBody>
          <a:bodyPr wrap="square" rtlCol="0">
            <a:spAutoFit/>
          </a:bodyPr>
          <a:lstStyle/>
          <a:p>
            <a:pPr algn="ctr"/>
            <a:r>
              <a:rPr lang="en-US" dirty="0"/>
              <a:t>Easily collaborate and share information with both IT and business users</a:t>
            </a:r>
          </a:p>
        </p:txBody>
      </p:sp>
      <p:grpSp>
        <p:nvGrpSpPr>
          <p:cNvPr id="59" name="Group 58"/>
          <p:cNvGrpSpPr/>
          <p:nvPr/>
        </p:nvGrpSpPr>
        <p:grpSpPr>
          <a:xfrm>
            <a:off x="2653261" y="3970785"/>
            <a:ext cx="867834" cy="867834"/>
            <a:chOff x="7112000" y="414867"/>
            <a:chExt cx="1286934" cy="1286934"/>
          </a:xfrm>
        </p:grpSpPr>
        <p:sp>
          <p:nvSpPr>
            <p:cNvPr id="63" name="Oval 62"/>
            <p:cNvSpPr/>
            <p:nvPr/>
          </p:nvSpPr>
          <p:spPr>
            <a:xfrm>
              <a:off x="7112000" y="414867"/>
              <a:ext cx="1286934" cy="1286934"/>
            </a:xfrm>
            <a:prstGeom prst="ellipse">
              <a:avLst/>
            </a:prstGeom>
            <a:solidFill>
              <a:schemeClr val="tx2">
                <a:lumMod val="40000"/>
                <a:lumOff val="6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7213601" y="516468"/>
              <a:ext cx="1083733" cy="108373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rotWithShape="1">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l="4779" t="16650" r="6339" b="17238"/>
          <a:stretch/>
        </p:blipFill>
        <p:spPr>
          <a:xfrm>
            <a:off x="2695965" y="4110059"/>
            <a:ext cx="779824" cy="586663"/>
          </a:xfrm>
          <a:prstGeom prst="ellipse">
            <a:avLst/>
          </a:prstGeom>
        </p:spPr>
      </p:pic>
    </p:spTree>
    <p:extLst>
      <p:ext uri="{BB962C8B-B14F-4D97-AF65-F5344CB8AC3E}">
        <p14:creationId xmlns:p14="http://schemas.microsoft.com/office/powerpoint/2010/main" val="267846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3"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23" presetClass="entr" presetSubtype="16"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fltVal val="0"/>
                                          </p:val>
                                        </p:tav>
                                        <p:tav tm="100000">
                                          <p:val>
                                            <p:strVal val="#ppt_w"/>
                                          </p:val>
                                        </p:tav>
                                      </p:tavLst>
                                    </p:anim>
                                    <p:anim calcmode="lin" valueType="num">
                                      <p:cBhvr>
                                        <p:cTn id="49" dur="500" fill="hold"/>
                                        <p:tgtEl>
                                          <p:spTgt spid="59"/>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1+#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3" presetClass="entr" presetSubtype="16"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0"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9015F-F894-46F4-ABC3-8C1A7DF02F23}"/>
              </a:ext>
            </a:extLst>
          </p:cNvPr>
          <p:cNvSpPr>
            <a:spLocks noGrp="1"/>
          </p:cNvSpPr>
          <p:nvPr>
            <p:ph type="title"/>
          </p:nvPr>
        </p:nvSpPr>
        <p:spPr>
          <a:xfrm>
            <a:off x="457200" y="508588"/>
            <a:ext cx="11274552" cy="681093"/>
          </a:xfrm>
        </p:spPr>
        <p:txBody>
          <a:bodyPr/>
          <a:lstStyle/>
          <a:p>
            <a:r>
              <a:rPr lang="en-US" dirty="0">
                <a:cs typeface="Arial"/>
              </a:rPr>
              <a:t>Realizing Business Outcomes</a:t>
            </a:r>
            <a:endParaRPr lang="en-US" dirty="0"/>
          </a:p>
        </p:txBody>
      </p:sp>
      <p:sp>
        <p:nvSpPr>
          <p:cNvPr id="5" name="Slide Number Placeholder 4">
            <a:extLst>
              <a:ext uri="{FF2B5EF4-FFF2-40B4-BE49-F238E27FC236}">
                <a16:creationId xmlns:a16="http://schemas.microsoft.com/office/drawing/2014/main" id="{0FD3499A-D5C0-4BFF-A65C-3F44E63777AF}"/>
              </a:ext>
            </a:extLst>
          </p:cNvPr>
          <p:cNvSpPr>
            <a:spLocks noGrp="1"/>
          </p:cNvSpPr>
          <p:nvPr>
            <p:ph type="sldNum" sz="quarter" idx="12"/>
          </p:nvPr>
        </p:nvSpPr>
        <p:spPr/>
        <p:txBody>
          <a:bodyPr/>
          <a:lstStyle/>
          <a:p>
            <a:fld id="{1A1B08B3-031E-421C-B78A-79F5C29F28FC}" type="slidenum">
              <a:rPr lang="en-US" smtClean="0"/>
              <a:pPr/>
              <a:t>12</a:t>
            </a:fld>
            <a:endParaRPr lang="en-US"/>
          </a:p>
        </p:txBody>
      </p:sp>
      <p:cxnSp>
        <p:nvCxnSpPr>
          <p:cNvPr id="36" name="Straight Connector 35"/>
          <p:cNvCxnSpPr/>
          <p:nvPr/>
        </p:nvCxnSpPr>
        <p:spPr>
          <a:xfrm>
            <a:off x="459524" y="2702864"/>
            <a:ext cx="11287573" cy="0"/>
          </a:xfrm>
          <a:prstGeom prst="line">
            <a:avLst/>
          </a:prstGeom>
          <a:ln w="12700" cmpd="sng"/>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572508" y="1214229"/>
            <a:ext cx="867701" cy="863189"/>
            <a:chOff x="1572508" y="1214229"/>
            <a:chExt cx="867701" cy="863189"/>
          </a:xfrm>
        </p:grpSpPr>
        <p:grpSp>
          <p:nvGrpSpPr>
            <p:cNvPr id="62" name="Group 61"/>
            <p:cNvGrpSpPr/>
            <p:nvPr/>
          </p:nvGrpSpPr>
          <p:grpSpPr>
            <a:xfrm>
              <a:off x="1633704" y="1276247"/>
              <a:ext cx="738284" cy="716163"/>
              <a:chOff x="-8177" y="2356478"/>
              <a:chExt cx="1899859" cy="1842935"/>
            </a:xfrm>
          </p:grpSpPr>
          <p:cxnSp>
            <p:nvCxnSpPr>
              <p:cNvPr id="63" name="Straight Connector 62"/>
              <p:cNvCxnSpPr/>
              <p:nvPr/>
            </p:nvCxnSpPr>
            <p:spPr>
              <a:xfrm>
                <a:off x="-8177" y="3322408"/>
                <a:ext cx="1899859" cy="0"/>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942825" y="2356478"/>
                <a:ext cx="3408" cy="1842935"/>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402429" y="2737054"/>
                <a:ext cx="1129164" cy="1129162"/>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392947" y="2754978"/>
                <a:ext cx="1129162" cy="1129162"/>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grpSp>
        <p:sp>
          <p:nvSpPr>
            <p:cNvPr id="87" name="Oval 86"/>
            <p:cNvSpPr/>
            <p:nvPr/>
          </p:nvSpPr>
          <p:spPr>
            <a:xfrm>
              <a:off x="1856034" y="1510461"/>
              <a:ext cx="284360" cy="284360"/>
            </a:xfrm>
            <a:prstGeom prst="ellipse">
              <a:avLst/>
            </a:prstGeom>
            <a:solidFill>
              <a:srgbClr val="FFFFD1"/>
            </a:solidFill>
            <a:ln w="38100" cmpd="sng">
              <a:solidFill>
                <a:srgbClr val="F793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8" name="Group 87"/>
            <p:cNvGrpSpPr/>
            <p:nvPr/>
          </p:nvGrpSpPr>
          <p:grpSpPr>
            <a:xfrm>
              <a:off x="1572508" y="1214229"/>
              <a:ext cx="867701" cy="863189"/>
              <a:chOff x="1917051" y="3421151"/>
              <a:chExt cx="1368723" cy="1361603"/>
            </a:xfrm>
            <a:solidFill>
              <a:schemeClr val="bg1">
                <a:lumMod val="95000"/>
              </a:schemeClr>
            </a:solidFill>
          </p:grpSpPr>
          <p:grpSp>
            <p:nvGrpSpPr>
              <p:cNvPr id="89" name="Group 88"/>
              <p:cNvGrpSpPr/>
              <p:nvPr/>
            </p:nvGrpSpPr>
            <p:grpSpPr>
              <a:xfrm>
                <a:off x="2099455" y="3590226"/>
                <a:ext cx="1001961" cy="220422"/>
                <a:chOff x="2079917" y="3697688"/>
                <a:chExt cx="1001961" cy="220422"/>
              </a:xfrm>
              <a:grpFill/>
            </p:grpSpPr>
            <p:sp>
              <p:nvSpPr>
                <p:cNvPr id="97" name="Oval 96"/>
                <p:cNvSpPr/>
                <p:nvPr/>
              </p:nvSpPr>
              <p:spPr>
                <a:xfrm>
                  <a:off x="2861456" y="3697688"/>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2079917" y="3697688"/>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099455" y="4371765"/>
                <a:ext cx="1001961" cy="220422"/>
                <a:chOff x="2079917" y="3697688"/>
                <a:chExt cx="1001961" cy="220422"/>
              </a:xfrm>
              <a:grpFill/>
            </p:grpSpPr>
            <p:sp>
              <p:nvSpPr>
                <p:cNvPr id="95" name="Oval 94"/>
                <p:cNvSpPr/>
                <p:nvPr/>
              </p:nvSpPr>
              <p:spPr>
                <a:xfrm>
                  <a:off x="2861456" y="3697688"/>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079917" y="3697688"/>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1" name="Oval 90"/>
              <p:cNvSpPr/>
              <p:nvPr/>
            </p:nvSpPr>
            <p:spPr>
              <a:xfrm>
                <a:off x="1917051" y="3986857"/>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065352" y="3986857"/>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486317" y="3421151"/>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486317" y="4562332"/>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5523791" y="1245667"/>
            <a:ext cx="769604" cy="878154"/>
            <a:chOff x="5014138" y="1245667"/>
            <a:chExt cx="769604" cy="878154"/>
          </a:xfrm>
        </p:grpSpPr>
        <p:pic>
          <p:nvPicPr>
            <p:cNvPr id="99" name="Picture 98"/>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035606" y="1245667"/>
              <a:ext cx="748136" cy="493954"/>
            </a:xfrm>
            <a:prstGeom prst="rect">
              <a:avLst/>
            </a:prstGeom>
          </p:spPr>
        </p:pic>
        <p:pic>
          <p:nvPicPr>
            <p:cNvPr id="100" name="Picture 99"/>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34261" y="1444016"/>
              <a:ext cx="548298" cy="552027"/>
            </a:xfrm>
            <a:prstGeom prst="rect">
              <a:avLst/>
            </a:prstGeom>
          </p:spPr>
        </p:pic>
        <p:sp>
          <p:nvSpPr>
            <p:cNvPr id="101" name="Right Arrow 100"/>
            <p:cNvSpPr/>
            <p:nvPr/>
          </p:nvSpPr>
          <p:spPr>
            <a:xfrm rot="18911597">
              <a:off x="5014138" y="1760578"/>
              <a:ext cx="334905" cy="363243"/>
            </a:xfrm>
            <a:prstGeom prst="rightArrow">
              <a:avLst>
                <a:gd name="adj1" fmla="val 48577"/>
                <a:gd name="adj2" fmla="val 49985"/>
              </a:avLst>
            </a:prstGeom>
            <a:solidFill>
              <a:srgbClr val="FFFFD1"/>
            </a:solidFill>
            <a:ln w="28575" cmpd="sng">
              <a:solidFill>
                <a:srgbClr val="F793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59524" y="2184693"/>
            <a:ext cx="11270862" cy="407924"/>
            <a:chOff x="459524" y="2184693"/>
            <a:chExt cx="11270862" cy="407924"/>
          </a:xfrm>
        </p:grpSpPr>
        <p:sp>
          <p:nvSpPr>
            <p:cNvPr id="86" name="Rectangle 85"/>
            <p:cNvSpPr/>
            <p:nvPr/>
          </p:nvSpPr>
          <p:spPr>
            <a:xfrm>
              <a:off x="459524" y="2184693"/>
              <a:ext cx="3221383" cy="359476"/>
            </a:xfrm>
            <a:prstGeom prst="rect">
              <a:avLst/>
            </a:prstGeom>
          </p:spPr>
          <p:txBody>
            <a:bodyPr wrap="square">
              <a:spAutoFit/>
            </a:bodyPr>
            <a:lstStyle/>
            <a:p>
              <a:pPr algn="ctr"/>
              <a:r>
                <a:rPr lang="en-US" sz="2000" dirty="0">
                  <a:solidFill>
                    <a:schemeClr val="accent2">
                      <a:lumMod val="75000"/>
                    </a:schemeClr>
                  </a:solidFill>
                </a:rPr>
                <a:t>Ecosystem Enablement</a:t>
              </a:r>
            </a:p>
          </p:txBody>
        </p:sp>
        <p:sp>
          <p:nvSpPr>
            <p:cNvPr id="102" name="Rectangle 101"/>
            <p:cNvSpPr/>
            <p:nvPr/>
          </p:nvSpPr>
          <p:spPr>
            <a:xfrm>
              <a:off x="4659213" y="2190288"/>
              <a:ext cx="3486889" cy="400110"/>
            </a:xfrm>
            <a:prstGeom prst="rect">
              <a:avLst/>
            </a:prstGeom>
          </p:spPr>
          <p:txBody>
            <a:bodyPr wrap="square">
              <a:spAutoFit/>
            </a:bodyPr>
            <a:lstStyle/>
            <a:p>
              <a:pPr algn="ctr"/>
              <a:r>
                <a:rPr lang="en-US" sz="2000" dirty="0">
                  <a:solidFill>
                    <a:schemeClr val="accent2">
                      <a:lumMod val="75000"/>
                    </a:schemeClr>
                  </a:solidFill>
                </a:rPr>
                <a:t>Modernizing IT Systems</a:t>
              </a:r>
            </a:p>
          </p:txBody>
        </p:sp>
        <p:sp>
          <p:nvSpPr>
            <p:cNvPr id="108" name="TextBox 107"/>
            <p:cNvSpPr txBox="1"/>
            <p:nvPr/>
          </p:nvSpPr>
          <p:spPr>
            <a:xfrm>
              <a:off x="8133105" y="2192507"/>
              <a:ext cx="3597281" cy="400110"/>
            </a:xfrm>
            <a:prstGeom prst="rect">
              <a:avLst/>
            </a:prstGeom>
            <a:noFill/>
          </p:spPr>
          <p:txBody>
            <a:bodyPr wrap="square" rtlCol="0">
              <a:spAutoFit/>
            </a:bodyPr>
            <a:lstStyle/>
            <a:p>
              <a:pPr algn="ctr"/>
              <a:r>
                <a:rPr lang="en-US" sz="2000" dirty="0">
                  <a:solidFill>
                    <a:schemeClr val="accent2">
                      <a:lumMod val="75000"/>
                    </a:schemeClr>
                  </a:solidFill>
                </a:rPr>
                <a:t>Improve Service Levels</a:t>
              </a:r>
            </a:p>
          </p:txBody>
        </p:sp>
      </p:grpSp>
      <p:grpSp>
        <p:nvGrpSpPr>
          <p:cNvPr id="8" name="Group 7"/>
          <p:cNvGrpSpPr/>
          <p:nvPr/>
        </p:nvGrpSpPr>
        <p:grpSpPr>
          <a:xfrm>
            <a:off x="9467880" y="1293997"/>
            <a:ext cx="928824" cy="839499"/>
            <a:chOff x="8733587" y="1303014"/>
            <a:chExt cx="1033816" cy="934394"/>
          </a:xfrm>
        </p:grpSpPr>
        <p:grpSp>
          <p:nvGrpSpPr>
            <p:cNvPr id="104" name="Group 103"/>
            <p:cNvGrpSpPr/>
            <p:nvPr/>
          </p:nvGrpSpPr>
          <p:grpSpPr>
            <a:xfrm>
              <a:off x="8733587" y="1358114"/>
              <a:ext cx="240746" cy="879294"/>
              <a:chOff x="6842918" y="1673624"/>
              <a:chExt cx="263769" cy="963383"/>
            </a:xfrm>
          </p:grpSpPr>
          <p:sp>
            <p:nvSpPr>
              <p:cNvPr id="105" name="Rectangle 104"/>
              <p:cNvSpPr/>
              <p:nvPr/>
            </p:nvSpPr>
            <p:spPr>
              <a:xfrm>
                <a:off x="6842918" y="1673624"/>
                <a:ext cx="263769" cy="263769"/>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6842918" y="2025659"/>
                <a:ext cx="263769" cy="263769"/>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6842918" y="2373238"/>
                <a:ext cx="263769" cy="263769"/>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8756270" y="1303014"/>
              <a:ext cx="261174" cy="904503"/>
              <a:chOff x="8572008" y="1956286"/>
              <a:chExt cx="140621" cy="487000"/>
            </a:xfrm>
          </p:grpSpPr>
          <p:pic>
            <p:nvPicPr>
              <p:cNvPr id="110" name="Picture 109"/>
              <p:cNvPicPr>
                <a:picLocks noChangeAspect="1"/>
              </p:cNvPicPr>
              <p:nvPr/>
            </p:nvPicPr>
            <p:blipFill>
              <a:blip r:embed="rId5">
                <a:clrChange>
                  <a:clrFrom>
                    <a:srgbClr val="000000"/>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backgroundRemoval t="889" b="99556" l="0" r="98667"/>
                        </a14:imgEffect>
                        <a14:imgEffect>
                          <a14:saturation sat="0"/>
                        </a14:imgEffect>
                      </a14:imgLayer>
                    </a14:imgProps>
                  </a:ext>
                </a:extLst>
              </a:blip>
              <a:stretch>
                <a:fillRect/>
              </a:stretch>
            </p:blipFill>
            <p:spPr>
              <a:xfrm>
                <a:off x="8572008" y="2302665"/>
                <a:ext cx="140621" cy="140621"/>
              </a:xfrm>
              <a:prstGeom prst="rect">
                <a:avLst/>
              </a:prstGeom>
            </p:spPr>
          </p:pic>
          <p:pic>
            <p:nvPicPr>
              <p:cNvPr id="111" name="Picture 110"/>
              <p:cNvPicPr>
                <a:picLocks noChangeAspect="1"/>
              </p:cNvPicPr>
              <p:nvPr/>
            </p:nvPicPr>
            <p:blipFill>
              <a:blip r:embed="rId5">
                <a:clrChange>
                  <a:clrFrom>
                    <a:srgbClr val="000000"/>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7">
                        <a14:imgEffect>
                          <a14:backgroundRemoval t="889" b="99556" l="0" r="98667"/>
                        </a14:imgEffect>
                        <a14:imgEffect>
                          <a14:saturation sat="0"/>
                        </a14:imgEffect>
                      </a14:imgLayer>
                    </a14:imgProps>
                  </a:ext>
                </a:extLst>
              </a:blip>
              <a:stretch>
                <a:fillRect/>
              </a:stretch>
            </p:blipFill>
            <p:spPr>
              <a:xfrm>
                <a:off x="8572008" y="2131036"/>
                <a:ext cx="140621" cy="140621"/>
              </a:xfrm>
              <a:prstGeom prst="rect">
                <a:avLst/>
              </a:prstGeom>
            </p:spPr>
          </p:pic>
          <p:pic>
            <p:nvPicPr>
              <p:cNvPr id="112" name="Picture 111"/>
              <p:cNvPicPr>
                <a:picLocks noChangeAspect="1"/>
              </p:cNvPicPr>
              <p:nvPr/>
            </p:nvPicPr>
            <p:blipFill>
              <a:blip r:embed="rId8">
                <a:clrChange>
                  <a:clrFrom>
                    <a:srgbClr val="000000"/>
                  </a:clrFrom>
                  <a:clrTo>
                    <a:srgbClr val="000000">
                      <a:alpha val="0"/>
                    </a:srgbClr>
                  </a:clrTo>
                </a:clrChange>
                <a:extLst>
                  <a:ext uri="{BEBA8EAE-BF5A-486C-A8C5-ECC9F3942E4B}">
                    <a14:imgProps xmlns:a14="http://schemas.microsoft.com/office/drawing/2010/main">
                      <a14:imgLayer r:embed="rId9">
                        <a14:imgEffect>
                          <a14:backgroundRemoval t="889" b="99556" l="0" r="98667"/>
                        </a14:imgEffect>
                      </a14:imgLayer>
                    </a14:imgProps>
                  </a:ext>
                </a:extLst>
              </a:blip>
              <a:stretch>
                <a:fillRect/>
              </a:stretch>
            </p:blipFill>
            <p:spPr>
              <a:xfrm>
                <a:off x="8572008" y="1956286"/>
                <a:ext cx="140621" cy="140621"/>
              </a:xfrm>
              <a:prstGeom prst="rect">
                <a:avLst/>
              </a:prstGeom>
            </p:spPr>
          </p:pic>
        </p:grpSp>
        <p:grpSp>
          <p:nvGrpSpPr>
            <p:cNvPr id="113" name="Group 112"/>
            <p:cNvGrpSpPr/>
            <p:nvPr/>
          </p:nvGrpSpPr>
          <p:grpSpPr>
            <a:xfrm>
              <a:off x="9092199" y="1734473"/>
              <a:ext cx="675204" cy="92732"/>
              <a:chOff x="7235825" y="2085975"/>
              <a:chExt cx="739775" cy="101600"/>
            </a:xfrm>
          </p:grpSpPr>
          <p:cxnSp>
            <p:nvCxnSpPr>
              <p:cNvPr id="114" name="Straight Connector 113"/>
              <p:cNvCxnSpPr/>
              <p:nvPr/>
            </p:nvCxnSpPr>
            <p:spPr>
              <a:xfrm>
                <a:off x="7235825" y="2085975"/>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235825" y="2187575"/>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9092199" y="1430197"/>
              <a:ext cx="675204" cy="92732"/>
              <a:chOff x="7235825" y="1752600"/>
              <a:chExt cx="739775" cy="101600"/>
            </a:xfrm>
          </p:grpSpPr>
          <p:cxnSp>
            <p:nvCxnSpPr>
              <p:cNvPr id="117" name="Straight Connector 116"/>
              <p:cNvCxnSpPr/>
              <p:nvPr/>
            </p:nvCxnSpPr>
            <p:spPr>
              <a:xfrm>
                <a:off x="7235825" y="1752600"/>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7235825" y="1854200"/>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9092199" y="2067728"/>
              <a:ext cx="675204" cy="92732"/>
              <a:chOff x="7235825" y="2451100"/>
              <a:chExt cx="739775" cy="101600"/>
            </a:xfrm>
          </p:grpSpPr>
          <p:cxnSp>
            <p:nvCxnSpPr>
              <p:cNvPr id="120" name="Straight Connector 119"/>
              <p:cNvCxnSpPr/>
              <p:nvPr/>
            </p:nvCxnSpPr>
            <p:spPr>
              <a:xfrm>
                <a:off x="7235825" y="2451100"/>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7235825" y="2552700"/>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grpSp>
      </p:grpSp>
      <p:sp>
        <p:nvSpPr>
          <p:cNvPr id="53" name="TextBox 52"/>
          <p:cNvSpPr txBox="1"/>
          <p:nvPr/>
        </p:nvSpPr>
        <p:spPr>
          <a:xfrm>
            <a:off x="2860996" y="2945261"/>
            <a:ext cx="2394329" cy="553998"/>
          </a:xfrm>
          <a:prstGeom prst="rect">
            <a:avLst/>
          </a:prstGeom>
          <a:noFill/>
        </p:spPr>
        <p:txBody>
          <a:bodyPr wrap="square" rtlCol="0">
            <a:spAutoFit/>
          </a:bodyPr>
          <a:lstStyle/>
          <a:p>
            <a:pPr algn="ctr"/>
            <a:r>
              <a:rPr lang="en-US" sz="1500" b="1" dirty="0"/>
              <a:t>Your Business</a:t>
            </a:r>
          </a:p>
          <a:p>
            <a:r>
              <a:rPr lang="en-US" sz="1500" b="1" dirty="0"/>
              <a:t>         With B2BiaaS</a:t>
            </a:r>
          </a:p>
        </p:txBody>
      </p:sp>
      <p:sp>
        <p:nvSpPr>
          <p:cNvPr id="54" name="TextBox 53"/>
          <p:cNvSpPr txBox="1"/>
          <p:nvPr/>
        </p:nvSpPr>
        <p:spPr>
          <a:xfrm>
            <a:off x="473396" y="2945261"/>
            <a:ext cx="2052831" cy="553998"/>
          </a:xfrm>
          <a:prstGeom prst="rect">
            <a:avLst/>
          </a:prstGeom>
          <a:noFill/>
        </p:spPr>
        <p:txBody>
          <a:bodyPr wrap="square" rtlCol="0">
            <a:spAutoFit/>
          </a:bodyPr>
          <a:lstStyle/>
          <a:p>
            <a:pPr algn="ctr"/>
            <a:r>
              <a:rPr lang="en-US" sz="1500" b="1" dirty="0"/>
              <a:t>End-to-End</a:t>
            </a:r>
          </a:p>
          <a:p>
            <a:pPr algn="ctr"/>
            <a:r>
              <a:rPr lang="en-US" sz="1500" b="1" dirty="0"/>
              <a:t>Data Visibility</a:t>
            </a:r>
          </a:p>
        </p:txBody>
      </p:sp>
      <p:grpSp>
        <p:nvGrpSpPr>
          <p:cNvPr id="58" name="Group 57"/>
          <p:cNvGrpSpPr/>
          <p:nvPr/>
        </p:nvGrpSpPr>
        <p:grpSpPr>
          <a:xfrm>
            <a:off x="4395996" y="3534826"/>
            <a:ext cx="3605431" cy="2506638"/>
            <a:chOff x="4379289" y="3376002"/>
            <a:chExt cx="3605431" cy="2506638"/>
          </a:xfrm>
        </p:grpSpPr>
        <p:sp>
          <p:nvSpPr>
            <p:cNvPr id="59" name="Trapezoid 58"/>
            <p:cNvSpPr/>
            <p:nvPr/>
          </p:nvSpPr>
          <p:spPr>
            <a:xfrm rot="15964987">
              <a:off x="4101984" y="4234537"/>
              <a:ext cx="1928382" cy="1192690"/>
            </a:xfrm>
            <a:prstGeom prst="trapezoid">
              <a:avLst>
                <a:gd name="adj" fmla="val 63525"/>
              </a:avLst>
            </a:prstGeom>
            <a:solidFill>
              <a:schemeClr val="tx1"/>
            </a:solidFill>
            <a:ln>
              <a:noFill/>
            </a:ln>
            <a:effectLst>
              <a:glow rad="2286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5599804" y="3382940"/>
              <a:ext cx="2384916" cy="2498233"/>
            </a:xfrm>
            <a:prstGeom prst="rect">
              <a:avLst/>
            </a:prstGeom>
            <a:solidFill>
              <a:srgbClr val="DFECFF"/>
            </a:solidFill>
            <a:ln>
              <a:noFill/>
            </a:ln>
            <a:effectLst>
              <a:outerShdw blurRad="165100" dist="114300" dir="5880000" sx="98000" sy="98000" algn="t" rotWithShape="0">
                <a:prstClr val="black">
                  <a:alpha val="2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rapezoid 60"/>
            <p:cNvSpPr/>
            <p:nvPr/>
          </p:nvSpPr>
          <p:spPr>
            <a:xfrm rot="16200000">
              <a:off x="3739548" y="4015743"/>
              <a:ext cx="2506638" cy="1227156"/>
            </a:xfrm>
            <a:prstGeom prst="trapezoid">
              <a:avLst>
                <a:gd name="adj" fmla="val 62439"/>
              </a:avLst>
            </a:prstGeom>
            <a:solidFill>
              <a:srgbClr val="B5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999418" y="2961696"/>
            <a:ext cx="3445019" cy="3674874"/>
            <a:chOff x="7982711" y="2802872"/>
            <a:chExt cx="3445019" cy="3674874"/>
          </a:xfrm>
        </p:grpSpPr>
        <p:sp>
          <p:nvSpPr>
            <p:cNvPr id="65" name="Rectangle 64"/>
            <p:cNvSpPr/>
            <p:nvPr/>
          </p:nvSpPr>
          <p:spPr>
            <a:xfrm>
              <a:off x="8605151" y="2802872"/>
              <a:ext cx="2822579" cy="367487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rapezoid 65"/>
            <p:cNvSpPr/>
            <p:nvPr/>
          </p:nvSpPr>
          <p:spPr>
            <a:xfrm rot="16200000">
              <a:off x="6468817" y="4321234"/>
              <a:ext cx="3656870" cy="629082"/>
            </a:xfrm>
            <a:prstGeom prst="trapezoid">
              <a:avLst>
                <a:gd name="adj" fmla="val 91553"/>
              </a:avLst>
            </a:prstGeom>
            <a:solidFill>
              <a:srgbClr val="F7931E"/>
            </a:solidFill>
            <a:ln>
              <a:noFill/>
            </a:ln>
            <a:effectLst>
              <a:innerShdw blurRad="288925" dist="165100" dir="16200000">
                <a:prstClr val="black">
                  <a:alpha val="27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487473" y="3541764"/>
            <a:ext cx="3233083" cy="2520020"/>
            <a:chOff x="470766" y="3382940"/>
            <a:chExt cx="3233083" cy="2520020"/>
          </a:xfrm>
        </p:grpSpPr>
        <p:grpSp>
          <p:nvGrpSpPr>
            <p:cNvPr id="68" name="Group 67"/>
            <p:cNvGrpSpPr/>
            <p:nvPr/>
          </p:nvGrpSpPr>
          <p:grpSpPr>
            <a:xfrm rot="10800000">
              <a:off x="2392817" y="3382950"/>
              <a:ext cx="1311032" cy="2520010"/>
              <a:chOff x="1528059" y="3667439"/>
              <a:chExt cx="1311032" cy="1618193"/>
            </a:xfrm>
          </p:grpSpPr>
          <p:sp>
            <p:nvSpPr>
              <p:cNvPr id="70" name="Trapezoid 69"/>
              <p:cNvSpPr/>
              <p:nvPr/>
            </p:nvSpPr>
            <p:spPr>
              <a:xfrm rot="16422715">
                <a:off x="1623602" y="3745424"/>
                <a:ext cx="1238287" cy="1192690"/>
              </a:xfrm>
              <a:prstGeom prst="trapezoid">
                <a:avLst>
                  <a:gd name="adj" fmla="val 63525"/>
                </a:avLst>
              </a:prstGeom>
              <a:solidFill>
                <a:schemeClr val="tx1"/>
              </a:solidFill>
              <a:ln>
                <a:noFill/>
              </a:ln>
              <a:effectLst>
                <a:glow rad="2286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rapezoid 71"/>
              <p:cNvSpPr/>
              <p:nvPr/>
            </p:nvSpPr>
            <p:spPr>
              <a:xfrm rot="16200000">
                <a:off x="1332540" y="3862958"/>
                <a:ext cx="1618193" cy="1227156"/>
              </a:xfrm>
              <a:prstGeom prst="trapezoid">
                <a:avLst>
                  <a:gd name="adj" fmla="val 62439"/>
                </a:avLst>
              </a:prstGeom>
              <a:solidFill>
                <a:srgbClr val="B5D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9" name="Rectangle 68"/>
            <p:cNvSpPr/>
            <p:nvPr/>
          </p:nvSpPr>
          <p:spPr>
            <a:xfrm>
              <a:off x="470766" y="3382940"/>
              <a:ext cx="2011072" cy="2498233"/>
            </a:xfrm>
            <a:prstGeom prst="rect">
              <a:avLst/>
            </a:prstGeom>
            <a:solidFill>
              <a:srgbClr val="DFECFF"/>
            </a:solidFill>
            <a:ln>
              <a:noFill/>
            </a:ln>
            <a:effectLst>
              <a:outerShdw blurRad="165100" dist="114300" dir="5880000" sx="98000" sy="98000" algn="t" rotWithShape="0">
                <a:prstClr val="black">
                  <a:alpha val="2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TextBox 73"/>
          <p:cNvSpPr txBox="1"/>
          <p:nvPr/>
        </p:nvSpPr>
        <p:spPr>
          <a:xfrm>
            <a:off x="5392041" y="2930989"/>
            <a:ext cx="2864687" cy="553998"/>
          </a:xfrm>
          <a:prstGeom prst="rect">
            <a:avLst/>
          </a:prstGeom>
          <a:noFill/>
        </p:spPr>
        <p:txBody>
          <a:bodyPr wrap="square" rtlCol="0">
            <a:spAutoFit/>
          </a:bodyPr>
          <a:lstStyle/>
          <a:p>
            <a:pPr algn="ctr"/>
            <a:r>
              <a:rPr lang="en-US" sz="1500" b="1" dirty="0"/>
              <a:t>Connect, Transform, and Orchestrate Data</a:t>
            </a:r>
          </a:p>
        </p:txBody>
      </p:sp>
      <p:grpSp>
        <p:nvGrpSpPr>
          <p:cNvPr id="13" name="Group 12"/>
          <p:cNvGrpSpPr/>
          <p:nvPr/>
        </p:nvGrpSpPr>
        <p:grpSpPr>
          <a:xfrm>
            <a:off x="3392025" y="4054204"/>
            <a:ext cx="1248634" cy="1319531"/>
            <a:chOff x="3392025" y="4054204"/>
            <a:chExt cx="1248634" cy="1319531"/>
          </a:xfrm>
        </p:grpSpPr>
        <p:sp>
          <p:nvSpPr>
            <p:cNvPr id="75" name="Oval 74"/>
            <p:cNvSpPr/>
            <p:nvPr/>
          </p:nvSpPr>
          <p:spPr>
            <a:xfrm>
              <a:off x="3392025" y="4112396"/>
              <a:ext cx="1248634" cy="1248632"/>
            </a:xfrm>
            <a:prstGeom prst="ellipse">
              <a:avLst/>
            </a:prstGeom>
            <a:solidFill>
              <a:srgbClr val="FFFFD1"/>
            </a:solidFill>
            <a:ln w="38100" cmpd="sng">
              <a:solidFill>
                <a:srgbClr val="F7931E"/>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rotWithShape="1">
            <a:blip r:embed="rId10"/>
            <a:srcRect l="17456" r="20347"/>
            <a:stretch/>
          </p:blipFill>
          <p:spPr>
            <a:xfrm>
              <a:off x="3586684" y="4054204"/>
              <a:ext cx="820720" cy="1319531"/>
            </a:xfrm>
            <a:prstGeom prst="rect">
              <a:avLst/>
            </a:prstGeom>
          </p:spPr>
        </p:pic>
      </p:grpSp>
      <p:grpSp>
        <p:nvGrpSpPr>
          <p:cNvPr id="77" name="Group 76"/>
          <p:cNvGrpSpPr/>
          <p:nvPr/>
        </p:nvGrpSpPr>
        <p:grpSpPr>
          <a:xfrm>
            <a:off x="9372772" y="5048734"/>
            <a:ext cx="1405923" cy="1357384"/>
            <a:chOff x="9356065" y="4889910"/>
            <a:chExt cx="1405923" cy="1357384"/>
          </a:xfrm>
        </p:grpSpPr>
        <p:grpSp>
          <p:nvGrpSpPr>
            <p:cNvPr id="78" name="Group 77"/>
            <p:cNvGrpSpPr/>
            <p:nvPr/>
          </p:nvGrpSpPr>
          <p:grpSpPr>
            <a:xfrm>
              <a:off x="9356065" y="4889910"/>
              <a:ext cx="1405923" cy="1357384"/>
              <a:chOff x="8961797" y="1616773"/>
              <a:chExt cx="1891157" cy="1825871"/>
            </a:xfrm>
            <a:effectLst>
              <a:outerShdw blurRad="50800" dist="38100" dir="5400000" algn="t" rotWithShape="0">
                <a:prstClr val="black">
                  <a:alpha val="40000"/>
                </a:prstClr>
              </a:outerShdw>
            </a:effectLst>
          </p:grpSpPr>
          <p:grpSp>
            <p:nvGrpSpPr>
              <p:cNvPr id="83" name="Group 82"/>
              <p:cNvGrpSpPr/>
              <p:nvPr/>
            </p:nvGrpSpPr>
            <p:grpSpPr>
              <a:xfrm>
                <a:off x="9012392" y="1616773"/>
                <a:ext cx="1840562" cy="1581728"/>
                <a:chOff x="9012393" y="1941412"/>
                <a:chExt cx="1840562" cy="1581728"/>
              </a:xfrm>
            </p:grpSpPr>
            <p:sp>
              <p:nvSpPr>
                <p:cNvPr id="126" name="Oval 125"/>
                <p:cNvSpPr/>
                <p:nvPr/>
              </p:nvSpPr>
              <p:spPr>
                <a:xfrm>
                  <a:off x="10265163" y="2469441"/>
                  <a:ext cx="587792" cy="587792"/>
                </a:xfrm>
                <a:prstGeom prst="ellipse">
                  <a:avLst/>
                </a:prstGeom>
                <a:solidFill>
                  <a:schemeClr val="bg1"/>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9012393" y="2935348"/>
                  <a:ext cx="587792" cy="587792"/>
                </a:xfrm>
                <a:prstGeom prst="ellipse">
                  <a:avLst/>
                </a:prstGeom>
                <a:solidFill>
                  <a:srgbClr val="FFFFFF"/>
                </a:solidFill>
                <a:ln w="19050" cmpd="sng"/>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9364411" y="1941412"/>
                  <a:ext cx="587792" cy="587792"/>
                </a:xfrm>
                <a:prstGeom prst="ellipse">
                  <a:avLst/>
                </a:prstGeom>
                <a:solidFill>
                  <a:srgbClr val="FFFF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9" name="Picture 128"/>
                <p:cNvPicPr>
                  <a:picLocks noChangeAspect="1"/>
                </p:cNvPicPr>
                <p:nvPr/>
              </p:nvPicPr>
              <p:blipFill rotWithShape="1">
                <a:blip r:embed="rId11">
                  <a:duotone>
                    <a:schemeClr val="accent1">
                      <a:shade val="45000"/>
                      <a:satMod val="135000"/>
                    </a:schemeClr>
                    <a:prstClr val="white"/>
                  </a:duotone>
                  <a:alphaModFix amt="30000"/>
                </a:blip>
                <a:srcRect l="8158" t="-1" r="8158" b="13616"/>
                <a:stretch/>
              </p:blipFill>
              <p:spPr>
                <a:xfrm>
                  <a:off x="10331913" y="2493481"/>
                  <a:ext cx="453747" cy="468385"/>
                </a:xfrm>
                <a:prstGeom prst="rect">
                  <a:avLst/>
                </a:prstGeom>
              </p:spPr>
            </p:pic>
            <p:pic>
              <p:nvPicPr>
                <p:cNvPr id="130" name="Picture 129"/>
                <p:cNvPicPr>
                  <a:picLocks noChangeAspect="1"/>
                </p:cNvPicPr>
                <p:nvPr/>
              </p:nvPicPr>
              <p:blipFill rotWithShape="1">
                <a:blip r:embed="rId11">
                  <a:duotone>
                    <a:schemeClr val="accent1">
                      <a:shade val="45000"/>
                      <a:satMod val="135000"/>
                    </a:schemeClr>
                    <a:prstClr val="white"/>
                  </a:duotone>
                  <a:alphaModFix amt="40000"/>
                </a:blip>
                <a:srcRect l="8158" t="-1" r="8158" b="13616"/>
                <a:stretch/>
              </p:blipFill>
              <p:spPr>
                <a:xfrm>
                  <a:off x="9431161" y="1965454"/>
                  <a:ext cx="453746" cy="468385"/>
                </a:xfrm>
                <a:prstGeom prst="rect">
                  <a:avLst/>
                </a:prstGeom>
              </p:spPr>
            </p:pic>
            <p:pic>
              <p:nvPicPr>
                <p:cNvPr id="131" name="Picture 130"/>
                <p:cNvPicPr>
                  <a:picLocks noChangeAspect="1"/>
                </p:cNvPicPr>
                <p:nvPr/>
              </p:nvPicPr>
              <p:blipFill rotWithShape="1">
                <a:blip r:embed="rId11">
                  <a:duotone>
                    <a:schemeClr val="accent1">
                      <a:shade val="45000"/>
                      <a:satMod val="135000"/>
                    </a:schemeClr>
                    <a:prstClr val="white"/>
                  </a:duotone>
                  <a:alphaModFix amt="30000"/>
                </a:blip>
                <a:srcRect l="8158" t="-1" r="8158" b="13616"/>
                <a:stretch/>
              </p:blipFill>
              <p:spPr>
                <a:xfrm>
                  <a:off x="9079142" y="2959389"/>
                  <a:ext cx="453747" cy="468385"/>
                </a:xfrm>
                <a:prstGeom prst="rect">
                  <a:avLst/>
                </a:prstGeom>
              </p:spPr>
            </p:pic>
          </p:grpSp>
          <p:grpSp>
            <p:nvGrpSpPr>
              <p:cNvPr id="84" name="Group 83"/>
              <p:cNvGrpSpPr/>
              <p:nvPr/>
            </p:nvGrpSpPr>
            <p:grpSpPr>
              <a:xfrm>
                <a:off x="9542369" y="1653849"/>
                <a:ext cx="991580" cy="1788795"/>
                <a:chOff x="10720716" y="1571997"/>
                <a:chExt cx="991580" cy="1788795"/>
              </a:xfrm>
            </p:grpSpPr>
            <p:sp>
              <p:nvSpPr>
                <p:cNvPr id="124" name="Oval 123"/>
                <p:cNvSpPr/>
                <p:nvPr/>
              </p:nvSpPr>
              <p:spPr>
                <a:xfrm>
                  <a:off x="11124503" y="1571997"/>
                  <a:ext cx="587793" cy="587792"/>
                </a:xfrm>
                <a:prstGeom prst="ellipse">
                  <a:avLst/>
                </a:prstGeom>
                <a:solidFill>
                  <a:srgbClr val="FFFF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10720716" y="2773000"/>
                  <a:ext cx="587792" cy="587792"/>
                </a:xfrm>
                <a:prstGeom prst="ellipse">
                  <a:avLst/>
                </a:prstGeom>
                <a:solidFill>
                  <a:srgbClr val="FFFFFF"/>
                </a:solidFill>
                <a:ln w="19050" cmpd="sng"/>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8961797" y="2032382"/>
                <a:ext cx="1737027" cy="1271121"/>
                <a:chOff x="10213396" y="2551324"/>
                <a:chExt cx="1737027" cy="1271121"/>
              </a:xfrm>
            </p:grpSpPr>
            <p:sp>
              <p:nvSpPr>
                <p:cNvPr id="122" name="Oval 121"/>
                <p:cNvSpPr/>
                <p:nvPr/>
              </p:nvSpPr>
              <p:spPr>
                <a:xfrm>
                  <a:off x="11362631" y="3234654"/>
                  <a:ext cx="587792" cy="587791"/>
                </a:xfrm>
                <a:prstGeom prst="ellipse">
                  <a:avLst/>
                </a:prstGeom>
                <a:solidFill>
                  <a:srgbClr val="FFFFFF"/>
                </a:solidFill>
                <a:ln w="19050" cmpd="sng"/>
                <a:effectLst>
                  <a:outerShdw blurRad="5080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10213396" y="2551324"/>
                  <a:ext cx="587792" cy="587791"/>
                </a:xfrm>
                <a:prstGeom prst="ellipse">
                  <a:avLst/>
                </a:prstGeom>
                <a:solidFill>
                  <a:srgbClr val="FFFF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79" name="Picture 78"/>
            <p:cNvPicPr>
              <a:picLocks noChangeAspect="1"/>
            </p:cNvPicPr>
            <p:nvPr/>
          </p:nvPicPr>
          <p:blipFill>
            <a:blip r:embed="rId12">
              <a:alphaModFix amt="60000"/>
              <a:duotone>
                <a:schemeClr val="accent1">
                  <a:shade val="45000"/>
                  <a:satMod val="135000"/>
                </a:schemeClr>
                <a:prstClr val="white"/>
              </a:duotone>
            </a:blip>
            <a:stretch>
              <a:fillRect/>
            </a:stretch>
          </p:blipFill>
          <p:spPr>
            <a:xfrm>
              <a:off x="9405171" y="5256176"/>
              <a:ext cx="321903" cy="287566"/>
            </a:xfrm>
            <a:prstGeom prst="rect">
              <a:avLst/>
            </a:prstGeom>
          </p:spPr>
        </p:pic>
        <p:pic>
          <p:nvPicPr>
            <p:cNvPr id="80" name="Picture 79"/>
            <p:cNvPicPr>
              <a:picLocks noChangeAspect="1"/>
            </p:cNvPicPr>
            <p:nvPr/>
          </p:nvPicPr>
          <p:blipFill>
            <a:blip r:embed="rId13">
              <a:duotone>
                <a:schemeClr val="accent1">
                  <a:shade val="45000"/>
                  <a:satMod val="135000"/>
                </a:schemeClr>
                <a:prstClr val="white"/>
              </a:duotone>
              <a:alphaModFix amt="60000"/>
            </a:blip>
            <a:stretch>
              <a:fillRect/>
            </a:stretch>
          </p:blipFill>
          <p:spPr>
            <a:xfrm>
              <a:off x="10100520" y="5048139"/>
              <a:ext cx="403844" cy="201922"/>
            </a:xfrm>
            <a:prstGeom prst="rect">
              <a:avLst/>
            </a:prstGeom>
          </p:spPr>
        </p:pic>
        <p:pic>
          <p:nvPicPr>
            <p:cNvPr id="81" name="Picture 80"/>
            <p:cNvPicPr>
              <a:picLocks noChangeAspect="1"/>
            </p:cNvPicPr>
            <p:nvPr/>
          </p:nvPicPr>
          <p:blipFill rotWithShape="1">
            <a:blip r:embed="rId14">
              <a:duotone>
                <a:schemeClr val="accent1">
                  <a:shade val="45000"/>
                  <a:satMod val="135000"/>
                </a:schemeClr>
                <a:prstClr val="white"/>
              </a:duotone>
              <a:alphaModFix amt="64000"/>
            </a:blip>
            <a:srcRect t="27836" b="28450"/>
            <a:stretch/>
          </p:blipFill>
          <p:spPr>
            <a:xfrm>
              <a:off x="9778294" y="5916254"/>
              <a:ext cx="469206" cy="205107"/>
            </a:xfrm>
            <a:prstGeom prst="rect">
              <a:avLst/>
            </a:prstGeom>
          </p:spPr>
        </p:pic>
        <p:pic>
          <p:nvPicPr>
            <p:cNvPr id="82" name="Picture 81"/>
            <p:cNvPicPr>
              <a:picLocks noChangeAspect="1"/>
            </p:cNvPicPr>
            <p:nvPr/>
          </p:nvPicPr>
          <p:blipFill>
            <a:blip r:embed="rId15">
              <a:alphaModFix amt="60000"/>
              <a:duotone>
                <a:schemeClr val="accent1">
                  <a:shade val="45000"/>
                  <a:satMod val="135000"/>
                </a:schemeClr>
                <a:prstClr val="white"/>
              </a:duotone>
            </a:blip>
            <a:stretch>
              <a:fillRect/>
            </a:stretch>
          </p:blipFill>
          <p:spPr>
            <a:xfrm>
              <a:off x="10243776" y="5745720"/>
              <a:ext cx="371630" cy="316265"/>
            </a:xfrm>
            <a:prstGeom prst="rect">
              <a:avLst/>
            </a:prstGeom>
          </p:spPr>
        </p:pic>
      </p:grpSp>
      <p:pic>
        <p:nvPicPr>
          <p:cNvPr id="132" name="Picture 131"/>
          <p:cNvPicPr>
            <a:picLocks noChangeAspect="1"/>
          </p:cNvPicPr>
          <p:nvPr/>
        </p:nvPicPr>
        <p:blipFill rotWithShape="1">
          <a:blip r:embed="rId16">
            <a:alphaModFix amt="67000"/>
            <a:duotone>
              <a:schemeClr val="accent1">
                <a:shade val="45000"/>
                <a:satMod val="135000"/>
              </a:schemeClr>
              <a:prstClr val="white"/>
            </a:duotone>
            <a:extLst>
              <a:ext uri="{BEBA8EAE-BF5A-486C-A8C5-ECC9F3942E4B}">
                <a14:imgProps xmlns:a14="http://schemas.microsoft.com/office/drawing/2010/main">
                  <a14:imgLayer r:embed="rId17">
                    <a14:imgEffect>
                      <a14:brightnessContrast bright="-40000" contrast="40000"/>
                    </a14:imgEffect>
                  </a14:imgLayer>
                </a14:imgProps>
              </a:ext>
            </a:extLst>
          </a:blip>
          <a:srcRect t="16794" b="17181"/>
          <a:stretch/>
        </p:blipFill>
        <p:spPr>
          <a:xfrm>
            <a:off x="9223704" y="3700352"/>
            <a:ext cx="466224" cy="307823"/>
          </a:xfrm>
          <a:prstGeom prst="rect">
            <a:avLst/>
          </a:prstGeom>
        </p:spPr>
      </p:pic>
      <p:pic>
        <p:nvPicPr>
          <p:cNvPr id="133" name="Picture 132"/>
          <p:cNvPicPr>
            <a:picLocks noChangeAspect="1"/>
          </p:cNvPicPr>
          <p:nvPr/>
        </p:nvPicPr>
        <p:blipFill rotWithShape="1">
          <a:blip r:embed="rId16">
            <a:alphaModFix amt="67000"/>
            <a:duotone>
              <a:schemeClr val="accent1">
                <a:shade val="45000"/>
                <a:satMod val="135000"/>
              </a:schemeClr>
              <a:prstClr val="white"/>
            </a:duotone>
            <a:extLst>
              <a:ext uri="{BEBA8EAE-BF5A-486C-A8C5-ECC9F3942E4B}">
                <a14:imgProps xmlns:a14="http://schemas.microsoft.com/office/drawing/2010/main">
                  <a14:imgLayer r:embed="rId17">
                    <a14:imgEffect>
                      <a14:brightnessContrast bright="-40000" contrast="40000"/>
                    </a14:imgEffect>
                  </a14:imgLayer>
                </a14:imgProps>
              </a:ext>
            </a:extLst>
          </a:blip>
          <a:srcRect t="16794" b="17181"/>
          <a:stretch/>
        </p:blipFill>
        <p:spPr>
          <a:xfrm>
            <a:off x="10509339" y="3769749"/>
            <a:ext cx="376001" cy="248254"/>
          </a:xfrm>
          <a:prstGeom prst="rect">
            <a:avLst/>
          </a:prstGeom>
        </p:spPr>
      </p:pic>
      <p:grpSp>
        <p:nvGrpSpPr>
          <p:cNvPr id="134" name="Group 133"/>
          <p:cNvGrpSpPr/>
          <p:nvPr/>
        </p:nvGrpSpPr>
        <p:grpSpPr>
          <a:xfrm>
            <a:off x="8625845" y="3003687"/>
            <a:ext cx="2882386" cy="2017584"/>
            <a:chOff x="8609138" y="2844863"/>
            <a:chExt cx="2882386" cy="2017584"/>
          </a:xfrm>
        </p:grpSpPr>
        <p:sp>
          <p:nvSpPr>
            <p:cNvPr id="135" name="TextBox 134"/>
            <p:cNvSpPr txBox="1"/>
            <p:nvPr/>
          </p:nvSpPr>
          <p:spPr>
            <a:xfrm>
              <a:off x="8609138" y="4308449"/>
              <a:ext cx="2864687" cy="553998"/>
            </a:xfrm>
            <a:prstGeom prst="rect">
              <a:avLst/>
            </a:prstGeom>
            <a:noFill/>
          </p:spPr>
          <p:txBody>
            <a:bodyPr wrap="square" rtlCol="0">
              <a:spAutoFit/>
            </a:bodyPr>
            <a:lstStyle/>
            <a:p>
              <a:pPr algn="ctr"/>
              <a:r>
                <a:rPr lang="en-US" sz="1500" b="1" dirty="0"/>
                <a:t>Integrate Your </a:t>
              </a:r>
            </a:p>
            <a:p>
              <a:pPr algn="ctr"/>
              <a:r>
                <a:rPr lang="en-US" sz="1500" b="1" dirty="0"/>
                <a:t>Partners &amp; Customers</a:t>
              </a:r>
            </a:p>
          </p:txBody>
        </p:sp>
        <p:sp>
          <p:nvSpPr>
            <p:cNvPr id="136" name="TextBox 135"/>
            <p:cNvSpPr txBox="1"/>
            <p:nvPr/>
          </p:nvSpPr>
          <p:spPr>
            <a:xfrm>
              <a:off x="8626837" y="2844863"/>
              <a:ext cx="2864687" cy="553998"/>
            </a:xfrm>
            <a:prstGeom prst="rect">
              <a:avLst/>
            </a:prstGeom>
            <a:noFill/>
          </p:spPr>
          <p:txBody>
            <a:bodyPr wrap="square" rtlCol="0">
              <a:spAutoFit/>
            </a:bodyPr>
            <a:lstStyle/>
            <a:p>
              <a:pPr algn="ctr"/>
              <a:r>
                <a:rPr lang="en-US" sz="1500" b="1" dirty="0"/>
                <a:t>Connect Clouds </a:t>
              </a:r>
            </a:p>
            <a:p>
              <a:pPr algn="ctr"/>
              <a:r>
                <a:rPr lang="en-US" sz="1500" b="1" dirty="0"/>
                <a:t>and Data Lakes</a:t>
              </a:r>
            </a:p>
          </p:txBody>
        </p:sp>
      </p:grpSp>
      <p:grpSp>
        <p:nvGrpSpPr>
          <p:cNvPr id="137" name="Group 136"/>
          <p:cNvGrpSpPr/>
          <p:nvPr/>
        </p:nvGrpSpPr>
        <p:grpSpPr>
          <a:xfrm>
            <a:off x="766158" y="4169838"/>
            <a:ext cx="1196467" cy="755728"/>
            <a:chOff x="1116251" y="3996514"/>
            <a:chExt cx="1196467" cy="755728"/>
          </a:xfrm>
        </p:grpSpPr>
        <p:sp>
          <p:nvSpPr>
            <p:cNvPr id="138" name="Round Single Corner Rectangle 137"/>
            <p:cNvSpPr/>
            <p:nvPr/>
          </p:nvSpPr>
          <p:spPr>
            <a:xfrm>
              <a:off x="1116251" y="3996514"/>
              <a:ext cx="1196467" cy="755728"/>
            </a:xfrm>
            <a:prstGeom prst="round1Rect">
              <a:avLst>
                <a:gd name="adj" fmla="val 7925"/>
              </a:avLst>
            </a:prstGeom>
            <a:solidFill>
              <a:srgbClr val="FFFFFF"/>
            </a:solidFill>
            <a:ln w="28575"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39" name="Picture 138"/>
            <p:cNvPicPr>
              <a:picLocks noChangeAspect="1"/>
            </p:cNvPicPr>
            <p:nvPr/>
          </p:nvPicPr>
          <p:blipFill rotWithShape="1">
            <a:blip r:embed="rId18">
              <a:duotone>
                <a:schemeClr val="accent6">
                  <a:shade val="45000"/>
                  <a:satMod val="135000"/>
                </a:schemeClr>
                <a:prstClr val="white"/>
              </a:duotone>
            </a:blip>
            <a:srcRect l="17202" t="7935" r="17267" b="21544"/>
            <a:stretch/>
          </p:blipFill>
          <p:spPr>
            <a:xfrm>
              <a:off x="1150429" y="4036981"/>
              <a:ext cx="1122960" cy="686408"/>
            </a:xfrm>
            <a:prstGeom prst="rect">
              <a:avLst/>
            </a:prstGeom>
          </p:spPr>
        </p:pic>
      </p:grpSp>
      <p:grpSp>
        <p:nvGrpSpPr>
          <p:cNvPr id="140" name="Group 139"/>
          <p:cNvGrpSpPr/>
          <p:nvPr/>
        </p:nvGrpSpPr>
        <p:grpSpPr>
          <a:xfrm>
            <a:off x="1021198" y="4609218"/>
            <a:ext cx="1196467" cy="755728"/>
            <a:chOff x="3158411" y="4297994"/>
            <a:chExt cx="1196467" cy="755728"/>
          </a:xfrm>
        </p:grpSpPr>
        <p:sp>
          <p:nvSpPr>
            <p:cNvPr id="141" name="Round Single Corner Rectangle 140"/>
            <p:cNvSpPr/>
            <p:nvPr/>
          </p:nvSpPr>
          <p:spPr>
            <a:xfrm>
              <a:off x="3158411" y="4297994"/>
              <a:ext cx="1196467" cy="755728"/>
            </a:xfrm>
            <a:prstGeom prst="round1Rect">
              <a:avLst>
                <a:gd name="adj" fmla="val 7925"/>
              </a:avLst>
            </a:prstGeom>
            <a:solidFill>
              <a:srgbClr val="FFFFFF"/>
            </a:solidFill>
            <a:ln w="28575" cmpd="sng">
              <a:solidFill>
                <a:schemeClr val="accent4"/>
              </a:solidFill>
            </a:ln>
            <a:effectLst>
              <a:outerShdw blurRad="44450" dist="127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142" name="Picture 141"/>
            <p:cNvPicPr>
              <a:picLocks noChangeAspect="1"/>
            </p:cNvPicPr>
            <p:nvPr/>
          </p:nvPicPr>
          <p:blipFill rotWithShape="1">
            <a:blip r:embed="rId19">
              <a:duotone>
                <a:schemeClr val="accent4">
                  <a:shade val="45000"/>
                  <a:satMod val="135000"/>
                </a:schemeClr>
                <a:prstClr val="white"/>
              </a:duotone>
            </a:blip>
            <a:srcRect l="8130" t="11908" r="7698" b="14541"/>
            <a:stretch/>
          </p:blipFill>
          <p:spPr>
            <a:xfrm>
              <a:off x="3253837" y="4313269"/>
              <a:ext cx="993384" cy="714771"/>
            </a:xfrm>
            <a:prstGeom prst="rect">
              <a:avLst/>
            </a:prstGeom>
          </p:spPr>
        </p:pic>
      </p:grpSp>
      <p:grpSp>
        <p:nvGrpSpPr>
          <p:cNvPr id="143" name="Group 142"/>
          <p:cNvGrpSpPr/>
          <p:nvPr/>
        </p:nvGrpSpPr>
        <p:grpSpPr>
          <a:xfrm>
            <a:off x="9642105" y="3699771"/>
            <a:ext cx="1023550" cy="666531"/>
            <a:chOff x="6150505" y="1105274"/>
            <a:chExt cx="1081046" cy="703972"/>
          </a:xfrm>
          <a:effectLst>
            <a:outerShdw blurRad="50800" dist="38100" dir="5400000" algn="t" rotWithShape="0">
              <a:prstClr val="black">
                <a:alpha val="40000"/>
              </a:prstClr>
            </a:outerShdw>
          </a:effectLst>
        </p:grpSpPr>
        <p:grpSp>
          <p:nvGrpSpPr>
            <p:cNvPr id="144" name="Group 143"/>
            <p:cNvGrpSpPr/>
            <p:nvPr/>
          </p:nvGrpSpPr>
          <p:grpSpPr>
            <a:xfrm>
              <a:off x="6196251" y="1137915"/>
              <a:ext cx="997556" cy="637577"/>
              <a:chOff x="6143022" y="1228402"/>
              <a:chExt cx="1204186" cy="769646"/>
            </a:xfrm>
          </p:grpSpPr>
          <p:sp>
            <p:nvSpPr>
              <p:cNvPr id="146" name="Oval 145"/>
              <p:cNvSpPr/>
              <p:nvPr/>
            </p:nvSpPr>
            <p:spPr>
              <a:xfrm>
                <a:off x="6535974" y="1228402"/>
                <a:ext cx="591194" cy="56929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6317013" y="1392098"/>
                <a:ext cx="271049" cy="24087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ounded Rectangle 147"/>
              <p:cNvSpPr/>
              <p:nvPr/>
            </p:nvSpPr>
            <p:spPr>
              <a:xfrm>
                <a:off x="6143022" y="1562875"/>
                <a:ext cx="1204186" cy="435173"/>
              </a:xfrm>
              <a:prstGeom prst="roundRect">
                <a:avLst>
                  <a:gd name="adj" fmla="val 42120"/>
                </a:avLst>
              </a:prstGeom>
              <a:solidFill>
                <a:schemeClr val="bg1"/>
              </a:solidFill>
              <a:ln>
                <a:noFill/>
              </a:ln>
              <a:effectLst>
                <a:outerShdw blurRad="34925" dist="25400" dir="5400000" algn="t" rotWithShape="0">
                  <a:prstClr val="black">
                    <a:alpha val="2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5" name="Picture 144"/>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150505" y="1105274"/>
              <a:ext cx="1081046" cy="703972"/>
            </a:xfrm>
            <a:prstGeom prst="rect">
              <a:avLst/>
            </a:prstGeom>
          </p:spPr>
        </p:pic>
      </p:grpSp>
      <p:sp>
        <p:nvSpPr>
          <p:cNvPr id="149" name="Trapezoid 148"/>
          <p:cNvSpPr/>
          <p:nvPr/>
        </p:nvSpPr>
        <p:spPr>
          <a:xfrm rot="16200000">
            <a:off x="6276695" y="4319312"/>
            <a:ext cx="2513731" cy="938051"/>
          </a:xfrm>
          <a:prstGeom prst="trapezoid">
            <a:avLst/>
          </a:prstGeom>
          <a:solidFill>
            <a:srgbClr val="F793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0" name="Group 149"/>
          <p:cNvGrpSpPr/>
          <p:nvPr/>
        </p:nvGrpSpPr>
        <p:grpSpPr>
          <a:xfrm>
            <a:off x="5759326" y="3718447"/>
            <a:ext cx="2112634" cy="2112634"/>
            <a:chOff x="5742619" y="3559623"/>
            <a:chExt cx="2112634" cy="2112634"/>
          </a:xfrm>
        </p:grpSpPr>
        <p:sp>
          <p:nvSpPr>
            <p:cNvPr id="151" name="Oval 150"/>
            <p:cNvSpPr/>
            <p:nvPr/>
          </p:nvSpPr>
          <p:spPr>
            <a:xfrm>
              <a:off x="5742619" y="3559623"/>
              <a:ext cx="2112634" cy="2112634"/>
            </a:xfrm>
            <a:prstGeom prst="ellipse">
              <a:avLst/>
            </a:prstGeom>
            <a:solidFill>
              <a:srgbClr val="FFFFCC"/>
            </a:solidFill>
            <a:ln w="38100" cmpd="sng">
              <a:solidFill>
                <a:srgbClr val="F793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a:off x="6098015" y="4615940"/>
              <a:ext cx="1395258" cy="0"/>
            </a:xfrm>
            <a:prstGeom prst="line">
              <a:avLst/>
            </a:prstGeom>
            <a:ln w="28575"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3" name="Oval 152"/>
            <p:cNvSpPr/>
            <p:nvPr/>
          </p:nvSpPr>
          <p:spPr>
            <a:xfrm>
              <a:off x="7453785" y="4434951"/>
              <a:ext cx="342235" cy="342235"/>
            </a:xfrm>
            <a:prstGeom prst="ellipse">
              <a:avLst/>
            </a:prstGeom>
            <a:solidFill>
              <a:schemeClr val="accent4"/>
            </a:solidFill>
            <a:ln>
              <a:solidFill>
                <a:srgbClr val="FCE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795269" y="4434951"/>
              <a:ext cx="342235" cy="342235"/>
            </a:xfrm>
            <a:prstGeom prst="ellipse">
              <a:avLst/>
            </a:prstGeom>
            <a:solidFill>
              <a:schemeClr val="accent4"/>
            </a:solidFill>
            <a:ln>
              <a:solidFill>
                <a:srgbClr val="FCE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5" name="Straight Connector 154"/>
            <p:cNvCxnSpPr/>
            <p:nvPr/>
          </p:nvCxnSpPr>
          <p:spPr>
            <a:xfrm>
              <a:off x="6798934" y="3803135"/>
              <a:ext cx="0" cy="1605866"/>
            </a:xfrm>
            <a:prstGeom prst="line">
              <a:avLst/>
            </a:prstGeom>
            <a:ln w="28575"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6" name="Oval 155"/>
            <p:cNvSpPr/>
            <p:nvPr/>
          </p:nvSpPr>
          <p:spPr>
            <a:xfrm>
              <a:off x="6624527" y="3605694"/>
              <a:ext cx="342235" cy="342235"/>
            </a:xfrm>
            <a:prstGeom prst="ellipse">
              <a:avLst/>
            </a:prstGeom>
            <a:solidFill>
              <a:schemeClr val="accent4"/>
            </a:solidFill>
            <a:ln>
              <a:solidFill>
                <a:srgbClr val="FCE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624527" y="5277372"/>
              <a:ext cx="342235" cy="342235"/>
            </a:xfrm>
            <a:prstGeom prst="ellipse">
              <a:avLst/>
            </a:prstGeom>
            <a:solidFill>
              <a:schemeClr val="accent4"/>
            </a:solidFill>
            <a:ln>
              <a:solidFill>
                <a:srgbClr val="FCE3D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flipH="1">
              <a:off x="6399564" y="4186055"/>
              <a:ext cx="829260" cy="829258"/>
            </a:xfrm>
            <a:prstGeom prst="line">
              <a:avLst/>
            </a:prstGeom>
            <a:ln w="1905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59" name="Oval 158"/>
            <p:cNvSpPr/>
            <p:nvPr/>
          </p:nvSpPr>
          <p:spPr>
            <a:xfrm>
              <a:off x="7202494" y="4028104"/>
              <a:ext cx="197442" cy="197442"/>
            </a:xfrm>
            <a:prstGeom prst="ellipse">
              <a:avLst/>
            </a:prstGeom>
            <a:solidFill>
              <a:schemeClr val="accent4">
                <a:lumMod val="40000"/>
                <a:lumOff val="60000"/>
                <a:alpha val="7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228447" y="4975828"/>
              <a:ext cx="197442" cy="197442"/>
            </a:xfrm>
            <a:prstGeom prst="ellipse">
              <a:avLst/>
            </a:prstGeom>
            <a:solidFill>
              <a:schemeClr val="accent4">
                <a:lumMod val="40000"/>
                <a:lumOff val="60000"/>
                <a:alpha val="7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flipH="1" flipV="1">
              <a:off x="6406145" y="4199218"/>
              <a:ext cx="829258" cy="829258"/>
            </a:xfrm>
            <a:prstGeom prst="line">
              <a:avLst/>
            </a:prstGeom>
            <a:ln w="1905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62" name="Oval 161"/>
            <p:cNvSpPr/>
            <p:nvPr/>
          </p:nvSpPr>
          <p:spPr>
            <a:xfrm>
              <a:off x="6254771" y="4028104"/>
              <a:ext cx="197442" cy="197442"/>
            </a:xfrm>
            <a:prstGeom prst="ellipse">
              <a:avLst/>
            </a:prstGeom>
            <a:solidFill>
              <a:schemeClr val="accent4">
                <a:lumMod val="40000"/>
                <a:lumOff val="60000"/>
                <a:alpha val="7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200104" y="4987794"/>
              <a:ext cx="197442" cy="197442"/>
            </a:xfrm>
            <a:prstGeom prst="ellipse">
              <a:avLst/>
            </a:prstGeom>
            <a:solidFill>
              <a:schemeClr val="accent4">
                <a:lumMod val="40000"/>
                <a:lumOff val="60000"/>
                <a:alpha val="70000"/>
              </a:schemeClr>
            </a:soli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4" name="Oval 163"/>
          <p:cNvSpPr/>
          <p:nvPr/>
        </p:nvSpPr>
        <p:spPr>
          <a:xfrm>
            <a:off x="6467127" y="4458558"/>
            <a:ext cx="671304" cy="671304"/>
          </a:xfrm>
          <a:prstGeom prst="ellipse">
            <a:avLst/>
          </a:prstGeom>
          <a:solidFill>
            <a:srgbClr val="FFFFFF"/>
          </a:solidFill>
          <a:ln w="28575" cmpd="sng">
            <a:solidFill>
              <a:srgbClr val="F7931E"/>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5" name="Group 164"/>
          <p:cNvGrpSpPr/>
          <p:nvPr/>
        </p:nvGrpSpPr>
        <p:grpSpPr>
          <a:xfrm>
            <a:off x="6518502" y="4512421"/>
            <a:ext cx="570960" cy="548873"/>
            <a:chOff x="7304344" y="4197183"/>
            <a:chExt cx="432075" cy="415360"/>
          </a:xfrm>
        </p:grpSpPr>
        <p:pic>
          <p:nvPicPr>
            <p:cNvPr id="166" name="Picture 165"/>
            <p:cNvPicPr>
              <a:picLocks noChangeAspect="1"/>
            </p:cNvPicPr>
            <p:nvPr/>
          </p:nvPicPr>
          <p:blipFill>
            <a:blip r:embed="rId20">
              <a:duotone>
                <a:schemeClr val="accent2">
                  <a:shade val="45000"/>
                  <a:satMod val="135000"/>
                </a:schemeClr>
                <a:prstClr val="white"/>
              </a:duotone>
            </a:blip>
            <a:stretch>
              <a:fillRect/>
            </a:stretch>
          </p:blipFill>
          <p:spPr>
            <a:xfrm>
              <a:off x="7479024" y="4197183"/>
              <a:ext cx="257395" cy="257395"/>
            </a:xfrm>
            <a:prstGeom prst="rect">
              <a:avLst/>
            </a:prstGeom>
          </p:spPr>
        </p:pic>
        <p:pic>
          <p:nvPicPr>
            <p:cNvPr id="167" name="Picture 166"/>
            <p:cNvPicPr>
              <a:picLocks noChangeAspect="1"/>
            </p:cNvPicPr>
            <p:nvPr/>
          </p:nvPicPr>
          <p:blipFill>
            <a:blip r:embed="rId20">
              <a:duotone>
                <a:schemeClr val="accent4">
                  <a:shade val="45000"/>
                  <a:satMod val="135000"/>
                </a:schemeClr>
                <a:prstClr val="white"/>
              </a:duotone>
            </a:blip>
            <a:stretch>
              <a:fillRect/>
            </a:stretch>
          </p:blipFill>
          <p:spPr>
            <a:xfrm>
              <a:off x="7304344" y="4355148"/>
              <a:ext cx="257395" cy="257395"/>
            </a:xfrm>
            <a:prstGeom prst="rect">
              <a:avLst/>
            </a:prstGeom>
          </p:spPr>
        </p:pic>
        <p:pic>
          <p:nvPicPr>
            <p:cNvPr id="168" name="Picture 167"/>
            <p:cNvPicPr>
              <a:picLocks noChangeAspect="1"/>
            </p:cNvPicPr>
            <p:nvPr/>
          </p:nvPicPr>
          <p:blipFill>
            <a:blip r:embed="rId21">
              <a:duotone>
                <a:schemeClr val="accent6">
                  <a:shade val="45000"/>
                  <a:satMod val="135000"/>
                </a:schemeClr>
                <a:prstClr val="white"/>
              </a:duotone>
            </a:blip>
            <a:stretch>
              <a:fillRect/>
            </a:stretch>
          </p:blipFill>
          <p:spPr>
            <a:xfrm rot="11230418">
              <a:off x="7543255" y="4458964"/>
              <a:ext cx="127887" cy="127887"/>
            </a:xfrm>
            <a:prstGeom prst="rect">
              <a:avLst/>
            </a:prstGeom>
          </p:spPr>
        </p:pic>
      </p:grpSp>
    </p:spTree>
    <p:extLst>
      <p:ext uri="{BB962C8B-B14F-4D97-AF65-F5344CB8AC3E}">
        <p14:creationId xmlns:p14="http://schemas.microsoft.com/office/powerpoint/2010/main" val="369152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1000"/>
                                        <p:tgtEl>
                                          <p:spTgt spid="36"/>
                                        </p:tgtEl>
                                      </p:cBhvr>
                                    </p:animEffect>
                                  </p:childTnLst>
                                </p:cTn>
                              </p:par>
                            </p:childTnLst>
                          </p:cTn>
                        </p:par>
                        <p:par>
                          <p:cTn id="17" fill="hold">
                            <p:stCondLst>
                              <p:cond delay="1100"/>
                            </p:stCondLst>
                            <p:childTnLst>
                              <p:par>
                                <p:cTn id="18" presetID="1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1000"/>
                                        <p:tgtEl>
                                          <p:spTgt spid="53"/>
                                        </p:tgtEl>
                                      </p:cBhvr>
                                    </p:animEffect>
                                    <p:anim calcmode="lin" valueType="num">
                                      <p:cBhvr>
                                        <p:cTn id="31" dur="1000" fill="hold"/>
                                        <p:tgtEl>
                                          <p:spTgt spid="53"/>
                                        </p:tgtEl>
                                        <p:attrNameLst>
                                          <p:attrName>ppt_x</p:attrName>
                                        </p:attrNameLst>
                                      </p:cBhvr>
                                      <p:tavLst>
                                        <p:tav tm="0">
                                          <p:val>
                                            <p:strVal val="#ppt_x"/>
                                          </p:val>
                                        </p:tav>
                                        <p:tav tm="100000">
                                          <p:val>
                                            <p:strVal val="#ppt_x"/>
                                          </p:val>
                                        </p:tav>
                                      </p:tavLst>
                                    </p:anim>
                                    <p:anim calcmode="lin" valueType="num">
                                      <p:cBhvr>
                                        <p:cTn id="32" dur="1000" fill="hold"/>
                                        <p:tgtEl>
                                          <p:spTgt spid="5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nodeType="afterEffect">
                                  <p:stCondLst>
                                    <p:cond delay="20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1000"/>
                                        <p:tgtEl>
                                          <p:spTgt spid="58"/>
                                        </p:tgtEl>
                                      </p:cBhvr>
                                    </p:animEffect>
                                  </p:childTnLst>
                                </p:cTn>
                              </p:par>
                              <p:par>
                                <p:cTn id="37" presetID="23" presetClass="entr" presetSubtype="16" fill="hold" nodeType="withEffect">
                                  <p:stCondLst>
                                    <p:cond delay="600"/>
                                  </p:stCondLst>
                                  <p:childTnLst>
                                    <p:set>
                                      <p:cBhvr>
                                        <p:cTn id="38" dur="1" fill="hold">
                                          <p:stCondLst>
                                            <p:cond delay="0"/>
                                          </p:stCondLst>
                                        </p:cTn>
                                        <p:tgtEl>
                                          <p:spTgt spid="150"/>
                                        </p:tgtEl>
                                        <p:attrNameLst>
                                          <p:attrName>style.visibility</p:attrName>
                                        </p:attrNameLst>
                                      </p:cBhvr>
                                      <p:to>
                                        <p:strVal val="visible"/>
                                      </p:to>
                                    </p:set>
                                    <p:anim calcmode="lin" valueType="num">
                                      <p:cBhvr>
                                        <p:cTn id="39" dur="1000" fill="hold"/>
                                        <p:tgtEl>
                                          <p:spTgt spid="150"/>
                                        </p:tgtEl>
                                        <p:attrNameLst>
                                          <p:attrName>ppt_w</p:attrName>
                                        </p:attrNameLst>
                                      </p:cBhvr>
                                      <p:tavLst>
                                        <p:tav tm="0">
                                          <p:val>
                                            <p:fltVal val="0"/>
                                          </p:val>
                                        </p:tav>
                                        <p:tav tm="100000">
                                          <p:val>
                                            <p:strVal val="#ppt_w"/>
                                          </p:val>
                                        </p:tav>
                                      </p:tavLst>
                                    </p:anim>
                                    <p:anim calcmode="lin" valueType="num">
                                      <p:cBhvr>
                                        <p:cTn id="40" dur="1000" fill="hold"/>
                                        <p:tgtEl>
                                          <p:spTgt spid="15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64"/>
                                        </p:tgtEl>
                                        <p:attrNameLst>
                                          <p:attrName>style.visibility</p:attrName>
                                        </p:attrNameLst>
                                      </p:cBhvr>
                                      <p:to>
                                        <p:strVal val="visible"/>
                                      </p:to>
                                    </p:set>
                                    <p:anim calcmode="lin" valueType="num">
                                      <p:cBhvr>
                                        <p:cTn id="43" dur="500" fill="hold"/>
                                        <p:tgtEl>
                                          <p:spTgt spid="164"/>
                                        </p:tgtEl>
                                        <p:attrNameLst>
                                          <p:attrName>ppt_w</p:attrName>
                                        </p:attrNameLst>
                                      </p:cBhvr>
                                      <p:tavLst>
                                        <p:tav tm="0">
                                          <p:val>
                                            <p:fltVal val="0"/>
                                          </p:val>
                                        </p:tav>
                                        <p:tav tm="100000">
                                          <p:val>
                                            <p:strVal val="#ppt_w"/>
                                          </p:val>
                                        </p:tav>
                                      </p:tavLst>
                                    </p:anim>
                                    <p:anim calcmode="lin" valueType="num">
                                      <p:cBhvr>
                                        <p:cTn id="44" dur="500" fill="hold"/>
                                        <p:tgtEl>
                                          <p:spTgt spid="164"/>
                                        </p:tgtEl>
                                        <p:attrNameLst>
                                          <p:attrName>ppt_h</p:attrName>
                                        </p:attrNameLst>
                                      </p:cBhvr>
                                      <p:tavLst>
                                        <p:tav tm="0">
                                          <p:val>
                                            <p:fltVal val="0"/>
                                          </p:val>
                                        </p:tav>
                                        <p:tav tm="100000">
                                          <p:val>
                                            <p:strVal val="#ppt_h"/>
                                          </p:val>
                                        </p:tav>
                                      </p:tavLst>
                                    </p:anim>
                                  </p:childTnLst>
                                </p:cTn>
                              </p:par>
                            </p:childTnLst>
                          </p:cTn>
                        </p:par>
                        <p:par>
                          <p:cTn id="45" fill="hold">
                            <p:stCondLst>
                              <p:cond delay="2600"/>
                            </p:stCondLst>
                            <p:childTnLst>
                              <p:par>
                                <p:cTn id="46" presetID="12" presetClass="entr" presetSubtype="4" fill="hold" grpId="0" nodeType="after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additive="base">
                                        <p:cTn id="48" dur="500"/>
                                        <p:tgtEl>
                                          <p:spTgt spid="74"/>
                                        </p:tgtEl>
                                        <p:attrNameLst>
                                          <p:attrName>ppt_y</p:attrName>
                                        </p:attrNameLst>
                                      </p:cBhvr>
                                      <p:tavLst>
                                        <p:tav tm="0">
                                          <p:val>
                                            <p:strVal val="#ppt_y+#ppt_h*1.125000"/>
                                          </p:val>
                                        </p:tav>
                                        <p:tav tm="100000">
                                          <p:val>
                                            <p:strVal val="#ppt_y"/>
                                          </p:val>
                                        </p:tav>
                                      </p:tavLst>
                                    </p:anim>
                                    <p:animEffect transition="in" filter="wipe(up)">
                                      <p:cBhvr>
                                        <p:cTn id="49" dur="500"/>
                                        <p:tgtEl>
                                          <p:spTgt spid="74"/>
                                        </p:tgtEl>
                                      </p:cBhvr>
                                    </p:animEffect>
                                  </p:childTnLst>
                                </p:cTn>
                              </p:par>
                              <p:par>
                                <p:cTn id="50" presetID="23" presetClass="entr" presetSubtype="16" fill="hold" nodeType="withEffect">
                                  <p:stCondLst>
                                    <p:cond delay="0"/>
                                  </p:stCondLst>
                                  <p:childTnLst>
                                    <p:set>
                                      <p:cBhvr>
                                        <p:cTn id="51" dur="1" fill="hold">
                                          <p:stCondLst>
                                            <p:cond delay="0"/>
                                          </p:stCondLst>
                                        </p:cTn>
                                        <p:tgtEl>
                                          <p:spTgt spid="165"/>
                                        </p:tgtEl>
                                        <p:attrNameLst>
                                          <p:attrName>style.visibility</p:attrName>
                                        </p:attrNameLst>
                                      </p:cBhvr>
                                      <p:to>
                                        <p:strVal val="visible"/>
                                      </p:to>
                                    </p:set>
                                    <p:anim calcmode="lin" valueType="num">
                                      <p:cBhvr>
                                        <p:cTn id="52" dur="500" fill="hold"/>
                                        <p:tgtEl>
                                          <p:spTgt spid="165"/>
                                        </p:tgtEl>
                                        <p:attrNameLst>
                                          <p:attrName>ppt_w</p:attrName>
                                        </p:attrNameLst>
                                      </p:cBhvr>
                                      <p:tavLst>
                                        <p:tav tm="0">
                                          <p:val>
                                            <p:fltVal val="0"/>
                                          </p:val>
                                        </p:tav>
                                        <p:tav tm="100000">
                                          <p:val>
                                            <p:strVal val="#ppt_w"/>
                                          </p:val>
                                        </p:tav>
                                      </p:tavLst>
                                    </p:anim>
                                    <p:anim calcmode="lin" valueType="num">
                                      <p:cBhvr>
                                        <p:cTn id="53" dur="500" fill="hold"/>
                                        <p:tgtEl>
                                          <p:spTgt spid="165"/>
                                        </p:tgtEl>
                                        <p:attrNameLst>
                                          <p:attrName>ppt_h</p:attrName>
                                        </p:attrNameLst>
                                      </p:cBhvr>
                                      <p:tavLst>
                                        <p:tav tm="0">
                                          <p:val>
                                            <p:fltVal val="0"/>
                                          </p:val>
                                        </p:tav>
                                        <p:tav tm="100000">
                                          <p:val>
                                            <p:strVal val="#ppt_h"/>
                                          </p:val>
                                        </p:tav>
                                      </p:tavLst>
                                    </p:anim>
                                  </p:childTnLst>
                                </p:cTn>
                              </p:par>
                            </p:childTnLst>
                          </p:cTn>
                        </p:par>
                        <p:par>
                          <p:cTn id="54" fill="hold">
                            <p:stCondLst>
                              <p:cond delay="3100"/>
                            </p:stCondLst>
                            <p:childTnLst>
                              <p:par>
                                <p:cTn id="55" presetID="22" presetClass="entr" presetSubtype="8" fill="hold" grpId="0" nodeType="after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wipe(left)">
                                      <p:cBhvr>
                                        <p:cTn id="57" dur="500"/>
                                        <p:tgtEl>
                                          <p:spTgt spid="149"/>
                                        </p:tgtEl>
                                      </p:cBhvr>
                                    </p:animEffect>
                                  </p:childTnLst>
                                </p:cTn>
                              </p:par>
                            </p:childTnLst>
                          </p:cTn>
                        </p:par>
                        <p:par>
                          <p:cTn id="58" fill="hold">
                            <p:stCondLst>
                              <p:cond delay="36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4100"/>
                            </p:stCondLst>
                            <p:childTnLst>
                              <p:par>
                                <p:cTn id="63" presetID="53" presetClass="entr" presetSubtype="16"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p:cTn id="65" dur="500" fill="hold"/>
                                        <p:tgtEl>
                                          <p:spTgt spid="77"/>
                                        </p:tgtEl>
                                        <p:attrNameLst>
                                          <p:attrName>ppt_w</p:attrName>
                                        </p:attrNameLst>
                                      </p:cBhvr>
                                      <p:tavLst>
                                        <p:tav tm="0">
                                          <p:val>
                                            <p:fltVal val="0"/>
                                          </p:val>
                                        </p:tav>
                                        <p:tav tm="100000">
                                          <p:val>
                                            <p:strVal val="#ppt_w"/>
                                          </p:val>
                                        </p:tav>
                                      </p:tavLst>
                                    </p:anim>
                                    <p:anim calcmode="lin" valueType="num">
                                      <p:cBhvr>
                                        <p:cTn id="66" dur="500" fill="hold"/>
                                        <p:tgtEl>
                                          <p:spTgt spid="77"/>
                                        </p:tgtEl>
                                        <p:attrNameLst>
                                          <p:attrName>ppt_h</p:attrName>
                                        </p:attrNameLst>
                                      </p:cBhvr>
                                      <p:tavLst>
                                        <p:tav tm="0">
                                          <p:val>
                                            <p:fltVal val="0"/>
                                          </p:val>
                                        </p:tav>
                                        <p:tav tm="100000">
                                          <p:val>
                                            <p:strVal val="#ppt_h"/>
                                          </p:val>
                                        </p:tav>
                                      </p:tavLst>
                                    </p:anim>
                                    <p:animEffect transition="in" filter="fade">
                                      <p:cBhvr>
                                        <p:cTn id="67" dur="500"/>
                                        <p:tgtEl>
                                          <p:spTgt spid="77"/>
                                        </p:tgtEl>
                                      </p:cBhvr>
                                    </p:animEffect>
                                  </p:childTnLst>
                                </p:cTn>
                              </p:par>
                              <p:par>
                                <p:cTn id="68" presetID="42" presetClass="entr" presetSubtype="0" fill="hold" nodeType="with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fade">
                                      <p:cBhvr>
                                        <p:cTn id="70" dur="500"/>
                                        <p:tgtEl>
                                          <p:spTgt spid="143"/>
                                        </p:tgtEl>
                                      </p:cBhvr>
                                    </p:animEffect>
                                    <p:anim calcmode="lin" valueType="num">
                                      <p:cBhvr>
                                        <p:cTn id="71" dur="500" fill="hold"/>
                                        <p:tgtEl>
                                          <p:spTgt spid="143"/>
                                        </p:tgtEl>
                                        <p:attrNameLst>
                                          <p:attrName>ppt_x</p:attrName>
                                        </p:attrNameLst>
                                      </p:cBhvr>
                                      <p:tavLst>
                                        <p:tav tm="0">
                                          <p:val>
                                            <p:strVal val="#ppt_x"/>
                                          </p:val>
                                        </p:tav>
                                        <p:tav tm="100000">
                                          <p:val>
                                            <p:strVal val="#ppt_x"/>
                                          </p:val>
                                        </p:tav>
                                      </p:tavLst>
                                    </p:anim>
                                    <p:anim calcmode="lin" valueType="num">
                                      <p:cBhvr>
                                        <p:cTn id="72" dur="500" fill="hold"/>
                                        <p:tgtEl>
                                          <p:spTgt spid="143"/>
                                        </p:tgtEl>
                                        <p:attrNameLst>
                                          <p:attrName>ppt_y</p:attrName>
                                        </p:attrNameLst>
                                      </p:cBhvr>
                                      <p:tavLst>
                                        <p:tav tm="0">
                                          <p:val>
                                            <p:strVal val="#ppt_y+.1"/>
                                          </p:val>
                                        </p:tav>
                                        <p:tav tm="100000">
                                          <p:val>
                                            <p:strVal val="#ppt_y"/>
                                          </p:val>
                                        </p:tav>
                                      </p:tavLst>
                                    </p:anim>
                                  </p:childTnLst>
                                </p:cTn>
                              </p:par>
                            </p:childTnLst>
                          </p:cTn>
                        </p:par>
                        <p:par>
                          <p:cTn id="73" fill="hold">
                            <p:stCondLst>
                              <p:cond delay="4600"/>
                            </p:stCondLst>
                            <p:childTnLst>
                              <p:par>
                                <p:cTn id="74" presetID="12" presetClass="entr" presetSubtype="8"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500"/>
                                        <p:tgtEl>
                                          <p:spTgt spid="133"/>
                                        </p:tgtEl>
                                        <p:attrNameLst>
                                          <p:attrName>ppt_x</p:attrName>
                                        </p:attrNameLst>
                                      </p:cBhvr>
                                      <p:tavLst>
                                        <p:tav tm="0">
                                          <p:val>
                                            <p:strVal val="#ppt_x-#ppt_w*1.125000"/>
                                          </p:val>
                                        </p:tav>
                                        <p:tav tm="100000">
                                          <p:val>
                                            <p:strVal val="#ppt_x"/>
                                          </p:val>
                                        </p:tav>
                                      </p:tavLst>
                                    </p:anim>
                                    <p:animEffect transition="in" filter="wipe(right)">
                                      <p:cBhvr>
                                        <p:cTn id="77" dur="500"/>
                                        <p:tgtEl>
                                          <p:spTgt spid="133"/>
                                        </p:tgtEl>
                                      </p:cBhvr>
                                    </p:animEffect>
                                  </p:childTnLst>
                                </p:cTn>
                              </p:par>
                              <p:par>
                                <p:cTn id="78" presetID="12" presetClass="entr" presetSubtype="2" fill="hold" nodeType="withEffect">
                                  <p:stCondLst>
                                    <p:cond delay="0"/>
                                  </p:stCondLst>
                                  <p:childTnLst>
                                    <p:set>
                                      <p:cBhvr>
                                        <p:cTn id="79" dur="1" fill="hold">
                                          <p:stCondLst>
                                            <p:cond delay="0"/>
                                          </p:stCondLst>
                                        </p:cTn>
                                        <p:tgtEl>
                                          <p:spTgt spid="132"/>
                                        </p:tgtEl>
                                        <p:attrNameLst>
                                          <p:attrName>style.visibility</p:attrName>
                                        </p:attrNameLst>
                                      </p:cBhvr>
                                      <p:to>
                                        <p:strVal val="visible"/>
                                      </p:to>
                                    </p:set>
                                    <p:anim calcmode="lin" valueType="num">
                                      <p:cBhvr additive="base">
                                        <p:cTn id="80" dur="500"/>
                                        <p:tgtEl>
                                          <p:spTgt spid="132"/>
                                        </p:tgtEl>
                                        <p:attrNameLst>
                                          <p:attrName>ppt_x</p:attrName>
                                        </p:attrNameLst>
                                      </p:cBhvr>
                                      <p:tavLst>
                                        <p:tav tm="0">
                                          <p:val>
                                            <p:strVal val="#ppt_x+#ppt_w*1.125000"/>
                                          </p:val>
                                        </p:tav>
                                        <p:tav tm="100000">
                                          <p:val>
                                            <p:strVal val="#ppt_x"/>
                                          </p:val>
                                        </p:tav>
                                      </p:tavLst>
                                    </p:anim>
                                    <p:animEffect transition="in" filter="wipe(left)">
                                      <p:cBhvr>
                                        <p:cTn id="81" dur="500"/>
                                        <p:tgtEl>
                                          <p:spTgt spid="132"/>
                                        </p:tgtEl>
                                      </p:cBhvr>
                                    </p:animEffect>
                                  </p:childTnLst>
                                </p:cTn>
                              </p:par>
                              <p:par>
                                <p:cTn id="82" presetID="10" presetClass="entr" presetSubtype="0" fill="hold" nodeType="with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fade">
                                      <p:cBhvr>
                                        <p:cTn id="84" dur="500"/>
                                        <p:tgtEl>
                                          <p:spTgt spid="134"/>
                                        </p:tgtEl>
                                      </p:cBhvr>
                                    </p:animEffect>
                                  </p:childTnLst>
                                </p:cTn>
                              </p:par>
                            </p:childTnLst>
                          </p:cTn>
                        </p:par>
                        <p:par>
                          <p:cTn id="85" fill="hold">
                            <p:stCondLst>
                              <p:cond delay="5100"/>
                            </p:stCondLst>
                            <p:childTnLst>
                              <p:par>
                                <p:cTn id="86" presetID="22" presetClass="entr" presetSubtype="2" fill="hold" nodeType="after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wipe(right)">
                                      <p:cBhvr>
                                        <p:cTn id="88" dur="500"/>
                                        <p:tgtEl>
                                          <p:spTgt spid="67"/>
                                        </p:tgtEl>
                                      </p:cBhvr>
                                    </p:animEffect>
                                  </p:childTnLst>
                                </p:cTn>
                              </p:par>
                              <p:par>
                                <p:cTn id="89" presetID="10" presetClass="entr" presetSubtype="0" fill="hold" nodeType="withEffect">
                                  <p:stCondLst>
                                    <p:cond delay="300"/>
                                  </p:stCondLst>
                                  <p:childTnLst>
                                    <p:set>
                                      <p:cBhvr>
                                        <p:cTn id="90" dur="1" fill="hold">
                                          <p:stCondLst>
                                            <p:cond delay="0"/>
                                          </p:stCondLst>
                                        </p:cTn>
                                        <p:tgtEl>
                                          <p:spTgt spid="137"/>
                                        </p:tgtEl>
                                        <p:attrNameLst>
                                          <p:attrName>style.visibility</p:attrName>
                                        </p:attrNameLst>
                                      </p:cBhvr>
                                      <p:to>
                                        <p:strVal val="visible"/>
                                      </p:to>
                                    </p:set>
                                    <p:animEffect transition="in" filter="fade">
                                      <p:cBhvr>
                                        <p:cTn id="91" dur="500"/>
                                        <p:tgtEl>
                                          <p:spTgt spid="137"/>
                                        </p:tgtEl>
                                      </p:cBhvr>
                                    </p:animEffect>
                                  </p:childTnLst>
                                </p:cTn>
                              </p:par>
                            </p:childTnLst>
                          </p:cTn>
                        </p:par>
                        <p:par>
                          <p:cTn id="92" fill="hold">
                            <p:stCondLst>
                              <p:cond delay="5900"/>
                            </p:stCondLst>
                            <p:childTnLst>
                              <p:par>
                                <p:cTn id="93" presetID="12" presetClass="entr" presetSubtype="4" fill="hold" nodeType="afterEffect">
                                  <p:stCondLst>
                                    <p:cond delay="0"/>
                                  </p:stCondLst>
                                  <p:childTnLst>
                                    <p:set>
                                      <p:cBhvr>
                                        <p:cTn id="94" dur="1" fill="hold">
                                          <p:stCondLst>
                                            <p:cond delay="0"/>
                                          </p:stCondLst>
                                        </p:cTn>
                                        <p:tgtEl>
                                          <p:spTgt spid="140"/>
                                        </p:tgtEl>
                                        <p:attrNameLst>
                                          <p:attrName>style.visibility</p:attrName>
                                        </p:attrNameLst>
                                      </p:cBhvr>
                                      <p:to>
                                        <p:strVal val="visible"/>
                                      </p:to>
                                    </p:set>
                                    <p:anim calcmode="lin" valueType="num">
                                      <p:cBhvr additive="base">
                                        <p:cTn id="95" dur="500"/>
                                        <p:tgtEl>
                                          <p:spTgt spid="140"/>
                                        </p:tgtEl>
                                        <p:attrNameLst>
                                          <p:attrName>ppt_y</p:attrName>
                                        </p:attrNameLst>
                                      </p:cBhvr>
                                      <p:tavLst>
                                        <p:tav tm="0">
                                          <p:val>
                                            <p:strVal val="#ppt_y+#ppt_h*1.125000"/>
                                          </p:val>
                                        </p:tav>
                                        <p:tav tm="100000">
                                          <p:val>
                                            <p:strVal val="#ppt_y"/>
                                          </p:val>
                                        </p:tav>
                                      </p:tavLst>
                                    </p:anim>
                                    <p:animEffect transition="in" filter="wipe(up)">
                                      <p:cBhvr>
                                        <p:cTn id="96" dur="500"/>
                                        <p:tgtEl>
                                          <p:spTgt spid="140"/>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p:tgtEl>
                                          <p:spTgt spid="54"/>
                                        </p:tgtEl>
                                        <p:attrNameLst>
                                          <p:attrName>ppt_y</p:attrName>
                                        </p:attrNameLst>
                                      </p:cBhvr>
                                      <p:tavLst>
                                        <p:tav tm="0">
                                          <p:val>
                                            <p:strVal val="#ppt_y+#ppt_h*1.125000"/>
                                          </p:val>
                                        </p:tav>
                                        <p:tav tm="100000">
                                          <p:val>
                                            <p:strVal val="#ppt_y"/>
                                          </p:val>
                                        </p:tav>
                                      </p:tavLst>
                                    </p:anim>
                                    <p:animEffect transition="in" filter="wipe(up)">
                                      <p:cBhvr>
                                        <p:cTn id="10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74" grpId="0"/>
      <p:bldP spid="149" grpId="0" animBg="1"/>
      <p:bldP spid="1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A1B08B3-031E-421C-B78A-79F5C29F28FC}" type="slidenum">
              <a:rPr lang="en-US" smtClean="0"/>
              <a:pPr/>
              <a:t>13</a:t>
            </a:fld>
            <a:endParaRPr lang="en-US" dirty="0"/>
          </a:p>
        </p:txBody>
      </p:sp>
      <p:sp>
        <p:nvSpPr>
          <p:cNvPr id="3" name="Title 2"/>
          <p:cNvSpPr>
            <a:spLocks noGrp="1"/>
          </p:cNvSpPr>
          <p:nvPr>
            <p:ph type="title"/>
          </p:nvPr>
        </p:nvSpPr>
        <p:spPr/>
        <p:txBody>
          <a:bodyPr>
            <a:normAutofit/>
          </a:bodyPr>
          <a:lstStyle/>
          <a:p>
            <a:r>
              <a:rPr lang="en-US" sz="3200" dirty="0"/>
              <a:t>Extending Your Integration Strategy</a:t>
            </a:r>
          </a:p>
        </p:txBody>
      </p:sp>
      <p:pic>
        <p:nvPicPr>
          <p:cNvPr id="12" name="Picture Placeholder 11" descr="sponsler-barry.jpg"/>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a:stretch>
            <a:fillRect/>
          </a:stretch>
        </p:blipFill>
        <p:spPr>
          <a:xfrm>
            <a:off x="666075" y="1844040"/>
            <a:ext cx="1371600" cy="1371600"/>
          </a:xfrm>
        </p:spPr>
      </p:pic>
      <p:sp>
        <p:nvSpPr>
          <p:cNvPr id="13" name="TextBox 12"/>
          <p:cNvSpPr txBox="1"/>
          <p:nvPr/>
        </p:nvSpPr>
        <p:spPr>
          <a:xfrm>
            <a:off x="432824" y="3315749"/>
            <a:ext cx="2083298" cy="1231106"/>
          </a:xfrm>
          <a:prstGeom prst="rect">
            <a:avLst/>
          </a:prstGeom>
          <a:noFill/>
        </p:spPr>
        <p:txBody>
          <a:bodyPr wrap="none" rtlCol="0">
            <a:spAutoFit/>
          </a:bodyPr>
          <a:lstStyle/>
          <a:p>
            <a:r>
              <a:rPr lang="en-US" b="1" dirty="0"/>
              <a:t>Barry </a:t>
            </a:r>
            <a:r>
              <a:rPr lang="en-US" b="1" dirty="0" err="1"/>
              <a:t>Sponsler</a:t>
            </a:r>
            <a:endParaRPr lang="en-US" b="1" dirty="0"/>
          </a:p>
          <a:p>
            <a:r>
              <a:rPr lang="en-US" sz="1400" dirty="0"/>
              <a:t>Sr. Solutions Architect</a:t>
            </a:r>
          </a:p>
          <a:p>
            <a:endParaRPr lang="en-US" sz="1400" dirty="0"/>
          </a:p>
          <a:p>
            <a:r>
              <a:rPr lang="en-US" sz="1400" dirty="0"/>
              <a:t>p: 570-628-9281</a:t>
            </a:r>
          </a:p>
          <a:p>
            <a:r>
              <a:rPr lang="en-US" sz="1400" dirty="0"/>
              <a:t>e: </a:t>
            </a:r>
            <a:r>
              <a:rPr lang="en-US" sz="1400" dirty="0" err="1"/>
              <a:t>bsponsler@cleo.com</a:t>
            </a:r>
            <a:endParaRPr lang="en-US" sz="1400" dirty="0"/>
          </a:p>
        </p:txBody>
      </p:sp>
    </p:spTree>
    <p:extLst>
      <p:ext uri="{BB962C8B-B14F-4D97-AF65-F5344CB8AC3E}">
        <p14:creationId xmlns:p14="http://schemas.microsoft.com/office/powerpoint/2010/main" val="277738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1B08B3-031E-421C-B78A-79F5C29F28FC}" type="slidenum">
              <a:rPr lang="en-US" smtClean="0"/>
              <a:pPr/>
              <a:t>14</a:t>
            </a:fld>
            <a:endParaRPr lang="en-US"/>
          </a:p>
        </p:txBody>
      </p:sp>
    </p:spTree>
    <p:extLst>
      <p:ext uri="{BB962C8B-B14F-4D97-AF65-F5344CB8AC3E}">
        <p14:creationId xmlns:p14="http://schemas.microsoft.com/office/powerpoint/2010/main" val="11337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9015F-F894-46F4-ABC3-8C1A7DF02F23}"/>
              </a:ext>
            </a:extLst>
          </p:cNvPr>
          <p:cNvSpPr>
            <a:spLocks noGrp="1"/>
          </p:cNvSpPr>
          <p:nvPr>
            <p:ph type="title"/>
          </p:nvPr>
        </p:nvSpPr>
        <p:spPr/>
        <p:txBody>
          <a:bodyPr/>
          <a:lstStyle/>
          <a:p>
            <a:r>
              <a:rPr lang="en-US" dirty="0">
                <a:cs typeface="Arial"/>
              </a:rPr>
              <a:t>Market Dynamics Challenging Companies</a:t>
            </a:r>
            <a:endParaRPr lang="en-US" dirty="0"/>
          </a:p>
        </p:txBody>
      </p:sp>
      <p:sp>
        <p:nvSpPr>
          <p:cNvPr id="5" name="Slide Number Placeholder 4">
            <a:extLst>
              <a:ext uri="{FF2B5EF4-FFF2-40B4-BE49-F238E27FC236}">
                <a16:creationId xmlns:a16="http://schemas.microsoft.com/office/drawing/2014/main" id="{0FD3499A-D5C0-4BFF-A65C-3F44E63777AF}"/>
              </a:ext>
            </a:extLst>
          </p:cNvPr>
          <p:cNvSpPr>
            <a:spLocks noGrp="1"/>
          </p:cNvSpPr>
          <p:nvPr>
            <p:ph type="sldNum" sz="quarter" idx="12"/>
          </p:nvPr>
        </p:nvSpPr>
        <p:spPr/>
        <p:txBody>
          <a:bodyPr/>
          <a:lstStyle/>
          <a:p>
            <a:fld id="{1A1B08B3-031E-421C-B78A-79F5C29F28FC}" type="slidenum">
              <a:rPr lang="en-US" smtClean="0"/>
              <a:pPr/>
              <a:t>2</a:t>
            </a:fld>
            <a:endParaRPr lang="en-US"/>
          </a:p>
        </p:txBody>
      </p:sp>
      <p:grpSp>
        <p:nvGrpSpPr>
          <p:cNvPr id="31" name="Group 30"/>
          <p:cNvGrpSpPr/>
          <p:nvPr/>
        </p:nvGrpSpPr>
        <p:grpSpPr>
          <a:xfrm>
            <a:off x="687743" y="3711540"/>
            <a:ext cx="10609810" cy="0"/>
            <a:chOff x="1624347" y="4581417"/>
            <a:chExt cx="6639640" cy="0"/>
          </a:xfrm>
        </p:grpSpPr>
        <p:cxnSp>
          <p:nvCxnSpPr>
            <p:cNvPr id="35" name="Straight Connector 34"/>
            <p:cNvCxnSpPr/>
            <p:nvPr/>
          </p:nvCxnSpPr>
          <p:spPr>
            <a:xfrm flipV="1">
              <a:off x="6269220" y="4581417"/>
              <a:ext cx="1994767"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952059" y="4581417"/>
              <a:ext cx="1994767"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1624347" y="4581417"/>
              <a:ext cx="1994767" cy="0"/>
            </a:xfrm>
            <a:prstGeom prst="line">
              <a:avLst/>
            </a:prstGeom>
            <a:ln w="28575" cmpd="sng"/>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691879" y="3901783"/>
            <a:ext cx="10605654" cy="1200329"/>
            <a:chOff x="691879" y="3496604"/>
            <a:chExt cx="10605654" cy="1200329"/>
          </a:xfrm>
        </p:grpSpPr>
        <p:sp>
          <p:nvSpPr>
            <p:cNvPr id="55" name="Rectangle 54"/>
            <p:cNvSpPr/>
            <p:nvPr/>
          </p:nvSpPr>
          <p:spPr>
            <a:xfrm>
              <a:off x="691879" y="3496604"/>
              <a:ext cx="3184540" cy="1200329"/>
            </a:xfrm>
            <a:prstGeom prst="rect">
              <a:avLst/>
            </a:prstGeom>
          </p:spPr>
          <p:txBody>
            <a:bodyPr wrap="square">
              <a:spAutoFit/>
            </a:bodyPr>
            <a:lstStyle/>
            <a:p>
              <a:r>
                <a:rPr lang="en-US" dirty="0"/>
                <a:t>Flexibility for front-end applications and agility for back end systems to ensure low friction with customers</a:t>
              </a:r>
            </a:p>
          </p:txBody>
        </p:sp>
        <p:sp>
          <p:nvSpPr>
            <p:cNvPr id="56" name="Rectangle 55"/>
            <p:cNvSpPr/>
            <p:nvPr/>
          </p:nvSpPr>
          <p:spPr>
            <a:xfrm>
              <a:off x="4425335" y="3496604"/>
              <a:ext cx="3166380" cy="923330"/>
            </a:xfrm>
            <a:prstGeom prst="rect">
              <a:avLst/>
            </a:prstGeom>
          </p:spPr>
          <p:txBody>
            <a:bodyPr wrap="square">
              <a:spAutoFit/>
            </a:bodyPr>
            <a:lstStyle/>
            <a:p>
              <a:r>
                <a:rPr lang="en-US" dirty="0"/>
                <a:t>Shift to the cloud by adopting </a:t>
              </a:r>
              <a:r>
                <a:rPr lang="en-US" dirty="0" err="1"/>
                <a:t>SaaS</a:t>
              </a:r>
              <a:r>
                <a:rPr lang="en-US" dirty="0"/>
                <a:t> applications and evolving legacy IT systems</a:t>
              </a:r>
            </a:p>
          </p:txBody>
        </p:sp>
        <p:sp>
          <p:nvSpPr>
            <p:cNvPr id="57" name="Rectangle 56"/>
            <p:cNvSpPr/>
            <p:nvPr/>
          </p:nvSpPr>
          <p:spPr>
            <a:xfrm>
              <a:off x="8112289" y="3496604"/>
              <a:ext cx="3185244" cy="923330"/>
            </a:xfrm>
            <a:prstGeom prst="rect">
              <a:avLst/>
            </a:prstGeom>
          </p:spPr>
          <p:txBody>
            <a:bodyPr wrap="square">
              <a:spAutoFit/>
            </a:bodyPr>
            <a:lstStyle/>
            <a:p>
              <a:r>
                <a:rPr lang="en-US" dirty="0"/>
                <a:t>Improve SLA compliance by adopting new applications, and automating data flows </a:t>
              </a:r>
            </a:p>
          </p:txBody>
        </p:sp>
      </p:grpSp>
      <p:grpSp>
        <p:nvGrpSpPr>
          <p:cNvPr id="62" name="Group 61"/>
          <p:cNvGrpSpPr/>
          <p:nvPr/>
        </p:nvGrpSpPr>
        <p:grpSpPr>
          <a:xfrm>
            <a:off x="1810457" y="1866451"/>
            <a:ext cx="900322" cy="873346"/>
            <a:chOff x="-8177" y="2356478"/>
            <a:chExt cx="1899859" cy="1842935"/>
          </a:xfrm>
        </p:grpSpPr>
        <p:cxnSp>
          <p:nvCxnSpPr>
            <p:cNvPr id="63" name="Straight Connector 62"/>
            <p:cNvCxnSpPr/>
            <p:nvPr/>
          </p:nvCxnSpPr>
          <p:spPr>
            <a:xfrm>
              <a:off x="-8177" y="3322408"/>
              <a:ext cx="1899859" cy="0"/>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942825" y="2356478"/>
              <a:ext cx="3408" cy="1842935"/>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402429" y="2737054"/>
              <a:ext cx="1129164" cy="1129162"/>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H="1" flipV="1">
              <a:off x="392947" y="2754978"/>
              <a:ext cx="1129162" cy="1129162"/>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grpSp>
      <p:sp>
        <p:nvSpPr>
          <p:cNvPr id="86" name="Rectangle 85"/>
          <p:cNvSpPr/>
          <p:nvPr/>
        </p:nvSpPr>
        <p:spPr>
          <a:xfrm>
            <a:off x="691879" y="2836960"/>
            <a:ext cx="3194017" cy="707886"/>
          </a:xfrm>
          <a:prstGeom prst="rect">
            <a:avLst/>
          </a:prstGeom>
        </p:spPr>
        <p:txBody>
          <a:bodyPr wrap="square">
            <a:spAutoFit/>
          </a:bodyPr>
          <a:lstStyle/>
          <a:p>
            <a:pPr algn="ctr"/>
            <a:r>
              <a:rPr lang="en-US" sz="2000" dirty="0">
                <a:solidFill>
                  <a:schemeClr val="accent2">
                    <a:lumMod val="75000"/>
                  </a:schemeClr>
                </a:solidFill>
              </a:rPr>
              <a:t>Ecosystem</a:t>
            </a:r>
          </a:p>
          <a:p>
            <a:pPr algn="ctr"/>
            <a:r>
              <a:rPr lang="en-US" sz="2000" dirty="0">
                <a:solidFill>
                  <a:schemeClr val="accent2">
                    <a:lumMod val="75000"/>
                  </a:schemeClr>
                </a:solidFill>
              </a:rPr>
              <a:t>Enablement</a:t>
            </a:r>
          </a:p>
        </p:txBody>
      </p:sp>
      <p:sp>
        <p:nvSpPr>
          <p:cNvPr id="87" name="Oval 86"/>
          <p:cNvSpPr/>
          <p:nvPr/>
        </p:nvSpPr>
        <p:spPr>
          <a:xfrm>
            <a:off x="2081584" y="2152070"/>
            <a:ext cx="346771" cy="346771"/>
          </a:xfrm>
          <a:prstGeom prst="ellipse">
            <a:avLst/>
          </a:prstGeom>
          <a:solidFill>
            <a:srgbClr val="FFFFD1"/>
          </a:solidFill>
          <a:ln w="38100" cmpd="sng">
            <a:solidFill>
              <a:srgbClr val="F793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8" name="Group 87"/>
          <p:cNvGrpSpPr/>
          <p:nvPr/>
        </p:nvGrpSpPr>
        <p:grpSpPr>
          <a:xfrm>
            <a:off x="1735830" y="1790822"/>
            <a:ext cx="1058144" cy="1052640"/>
            <a:chOff x="1917051" y="3421151"/>
            <a:chExt cx="1368723" cy="1361603"/>
          </a:xfrm>
          <a:solidFill>
            <a:schemeClr val="bg1">
              <a:lumMod val="95000"/>
            </a:schemeClr>
          </a:solidFill>
        </p:grpSpPr>
        <p:grpSp>
          <p:nvGrpSpPr>
            <p:cNvPr id="89" name="Group 88"/>
            <p:cNvGrpSpPr/>
            <p:nvPr/>
          </p:nvGrpSpPr>
          <p:grpSpPr>
            <a:xfrm>
              <a:off x="2099455" y="3590226"/>
              <a:ext cx="1001961" cy="220422"/>
              <a:chOff x="2079917" y="3697688"/>
              <a:chExt cx="1001961" cy="220422"/>
            </a:xfrm>
            <a:grpFill/>
          </p:grpSpPr>
          <p:sp>
            <p:nvSpPr>
              <p:cNvPr id="97" name="Oval 96"/>
              <p:cNvSpPr/>
              <p:nvPr/>
            </p:nvSpPr>
            <p:spPr>
              <a:xfrm>
                <a:off x="2861456" y="3697688"/>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2079917" y="3697688"/>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2099455" y="4371765"/>
              <a:ext cx="1001961" cy="220422"/>
              <a:chOff x="2079917" y="3697688"/>
              <a:chExt cx="1001961" cy="220422"/>
            </a:xfrm>
            <a:grpFill/>
          </p:grpSpPr>
          <p:sp>
            <p:nvSpPr>
              <p:cNvPr id="95" name="Oval 94"/>
              <p:cNvSpPr/>
              <p:nvPr/>
            </p:nvSpPr>
            <p:spPr>
              <a:xfrm>
                <a:off x="2861456" y="3697688"/>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079917" y="3697688"/>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1" name="Oval 90"/>
            <p:cNvSpPr/>
            <p:nvPr/>
          </p:nvSpPr>
          <p:spPr>
            <a:xfrm>
              <a:off x="1917051" y="3986857"/>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065352" y="3986857"/>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486317" y="3421151"/>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486317" y="4562332"/>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9" name="Picture 98"/>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5537924" y="1829160"/>
            <a:ext cx="912336" cy="602366"/>
          </a:xfrm>
          <a:prstGeom prst="rect">
            <a:avLst/>
          </a:prstGeom>
        </p:spPr>
      </p:pic>
      <p:pic>
        <p:nvPicPr>
          <p:cNvPr id="100" name="Picture 99"/>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58232" y="2071042"/>
            <a:ext cx="668638" cy="673186"/>
          </a:xfrm>
          <a:prstGeom prst="rect">
            <a:avLst/>
          </a:prstGeom>
        </p:spPr>
      </p:pic>
      <p:sp>
        <p:nvSpPr>
          <p:cNvPr id="101" name="Right Arrow 100"/>
          <p:cNvSpPr/>
          <p:nvPr/>
        </p:nvSpPr>
        <p:spPr>
          <a:xfrm rot="18911597">
            <a:off x="5511743" y="2457084"/>
            <a:ext cx="408410" cy="442967"/>
          </a:xfrm>
          <a:prstGeom prst="rightArrow">
            <a:avLst>
              <a:gd name="adj1" fmla="val 48577"/>
              <a:gd name="adj2" fmla="val 49985"/>
            </a:avLst>
          </a:prstGeom>
          <a:solidFill>
            <a:srgbClr val="FFFFD1"/>
          </a:solidFill>
          <a:ln w="28575" cmpd="sng">
            <a:solidFill>
              <a:srgbClr val="F7931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416654" y="2843784"/>
            <a:ext cx="3184538" cy="707886"/>
          </a:xfrm>
          <a:prstGeom prst="rect">
            <a:avLst/>
          </a:prstGeom>
        </p:spPr>
        <p:txBody>
          <a:bodyPr wrap="square">
            <a:spAutoFit/>
          </a:bodyPr>
          <a:lstStyle/>
          <a:p>
            <a:pPr algn="ctr"/>
            <a:r>
              <a:rPr lang="en-US" sz="2000" dirty="0">
                <a:solidFill>
                  <a:schemeClr val="accent2">
                    <a:lumMod val="75000"/>
                  </a:schemeClr>
                </a:solidFill>
              </a:rPr>
              <a:t>Modernizing IT</a:t>
            </a:r>
          </a:p>
          <a:p>
            <a:pPr algn="ctr"/>
            <a:r>
              <a:rPr lang="en-US" sz="2000" dirty="0">
                <a:solidFill>
                  <a:schemeClr val="accent2">
                    <a:lumMod val="75000"/>
                  </a:schemeClr>
                </a:solidFill>
              </a:rPr>
              <a:t>Systems</a:t>
            </a:r>
          </a:p>
        </p:txBody>
      </p:sp>
      <p:grpSp>
        <p:nvGrpSpPr>
          <p:cNvPr id="104" name="Group 103"/>
          <p:cNvGrpSpPr/>
          <p:nvPr/>
        </p:nvGrpSpPr>
        <p:grpSpPr>
          <a:xfrm>
            <a:off x="9022813" y="1948467"/>
            <a:ext cx="263769" cy="963383"/>
            <a:chOff x="6842918" y="1673624"/>
            <a:chExt cx="263769" cy="963383"/>
          </a:xfrm>
        </p:grpSpPr>
        <p:sp>
          <p:nvSpPr>
            <p:cNvPr id="105" name="Rectangle 104"/>
            <p:cNvSpPr/>
            <p:nvPr/>
          </p:nvSpPr>
          <p:spPr>
            <a:xfrm>
              <a:off x="6842918" y="1673624"/>
              <a:ext cx="263769" cy="263769"/>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6842918" y="2025659"/>
              <a:ext cx="263769" cy="263769"/>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6842918" y="2373238"/>
              <a:ext cx="263769" cy="263769"/>
            </a:xfrm>
            <a:prstGeom prst="rect">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 name="TextBox 107"/>
          <p:cNvSpPr txBox="1"/>
          <p:nvPr/>
        </p:nvSpPr>
        <p:spPr>
          <a:xfrm>
            <a:off x="8112993" y="2846489"/>
            <a:ext cx="3184540" cy="707886"/>
          </a:xfrm>
          <a:prstGeom prst="rect">
            <a:avLst/>
          </a:prstGeom>
          <a:noFill/>
        </p:spPr>
        <p:txBody>
          <a:bodyPr wrap="square" rtlCol="0">
            <a:spAutoFit/>
          </a:bodyPr>
          <a:lstStyle/>
          <a:p>
            <a:pPr algn="ctr"/>
            <a:r>
              <a:rPr lang="en-US" sz="2000" dirty="0">
                <a:solidFill>
                  <a:schemeClr val="accent2">
                    <a:lumMod val="75000"/>
                  </a:schemeClr>
                </a:solidFill>
              </a:rPr>
              <a:t>Improve</a:t>
            </a:r>
          </a:p>
          <a:p>
            <a:pPr algn="ctr"/>
            <a:r>
              <a:rPr lang="en-US" sz="2000" dirty="0">
                <a:solidFill>
                  <a:schemeClr val="accent2">
                    <a:lumMod val="75000"/>
                  </a:schemeClr>
                </a:solidFill>
              </a:rPr>
              <a:t>Service Levels</a:t>
            </a:r>
          </a:p>
        </p:txBody>
      </p:sp>
      <p:grpSp>
        <p:nvGrpSpPr>
          <p:cNvPr id="109" name="Group 108"/>
          <p:cNvGrpSpPr/>
          <p:nvPr/>
        </p:nvGrpSpPr>
        <p:grpSpPr>
          <a:xfrm>
            <a:off x="9047665" y="1888098"/>
            <a:ext cx="286151" cy="991002"/>
            <a:chOff x="8572008" y="1956286"/>
            <a:chExt cx="140621" cy="487000"/>
          </a:xfrm>
        </p:grpSpPr>
        <p:pic>
          <p:nvPicPr>
            <p:cNvPr id="110" name="Picture 109"/>
            <p:cNvPicPr>
              <a:picLocks noChangeAspect="1"/>
            </p:cNvPicPr>
            <p:nvPr/>
          </p:nvPicPr>
          <p:blipFill>
            <a:blip r:embed="rId5">
              <a:clrChange>
                <a:clrFrom>
                  <a:srgbClr val="000000"/>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backgroundRemoval t="889" b="99556" l="0" r="98667"/>
                      </a14:imgEffect>
                      <a14:imgEffect>
                        <a14:saturation sat="0"/>
                      </a14:imgEffect>
                    </a14:imgLayer>
                  </a14:imgProps>
                </a:ext>
              </a:extLst>
            </a:blip>
            <a:stretch>
              <a:fillRect/>
            </a:stretch>
          </p:blipFill>
          <p:spPr>
            <a:xfrm>
              <a:off x="8572008" y="2302665"/>
              <a:ext cx="140621" cy="140621"/>
            </a:xfrm>
            <a:prstGeom prst="rect">
              <a:avLst/>
            </a:prstGeom>
          </p:spPr>
        </p:pic>
        <p:pic>
          <p:nvPicPr>
            <p:cNvPr id="111" name="Picture 110"/>
            <p:cNvPicPr>
              <a:picLocks noChangeAspect="1"/>
            </p:cNvPicPr>
            <p:nvPr/>
          </p:nvPicPr>
          <p:blipFill>
            <a:blip r:embed="rId5">
              <a:clrChange>
                <a:clrFrom>
                  <a:srgbClr val="000000"/>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7">
                      <a14:imgEffect>
                        <a14:backgroundRemoval t="889" b="99556" l="0" r="98667"/>
                      </a14:imgEffect>
                      <a14:imgEffect>
                        <a14:saturation sat="0"/>
                      </a14:imgEffect>
                    </a14:imgLayer>
                  </a14:imgProps>
                </a:ext>
              </a:extLst>
            </a:blip>
            <a:stretch>
              <a:fillRect/>
            </a:stretch>
          </p:blipFill>
          <p:spPr>
            <a:xfrm>
              <a:off x="8572008" y="2131036"/>
              <a:ext cx="140621" cy="140621"/>
            </a:xfrm>
            <a:prstGeom prst="rect">
              <a:avLst/>
            </a:prstGeom>
          </p:spPr>
        </p:pic>
        <p:pic>
          <p:nvPicPr>
            <p:cNvPr id="112" name="Picture 111"/>
            <p:cNvPicPr>
              <a:picLocks noChangeAspect="1"/>
            </p:cNvPicPr>
            <p:nvPr/>
          </p:nvPicPr>
          <p:blipFill>
            <a:blip r:embed="rId8">
              <a:clrChange>
                <a:clrFrom>
                  <a:srgbClr val="000000"/>
                </a:clrFrom>
                <a:clrTo>
                  <a:srgbClr val="000000">
                    <a:alpha val="0"/>
                  </a:srgbClr>
                </a:clrTo>
              </a:clrChange>
              <a:extLst>
                <a:ext uri="{BEBA8EAE-BF5A-486C-A8C5-ECC9F3942E4B}">
                  <a14:imgProps xmlns:a14="http://schemas.microsoft.com/office/drawing/2010/main">
                    <a14:imgLayer r:embed="rId9">
                      <a14:imgEffect>
                        <a14:backgroundRemoval t="889" b="99556" l="0" r="98667"/>
                      </a14:imgEffect>
                    </a14:imgLayer>
                  </a14:imgProps>
                </a:ext>
              </a:extLst>
            </a:blip>
            <a:stretch>
              <a:fillRect/>
            </a:stretch>
          </p:blipFill>
          <p:spPr>
            <a:xfrm>
              <a:off x="8572008" y="1956286"/>
              <a:ext cx="140621" cy="140621"/>
            </a:xfrm>
            <a:prstGeom prst="rect">
              <a:avLst/>
            </a:prstGeom>
          </p:spPr>
        </p:pic>
      </p:grpSp>
      <p:grpSp>
        <p:nvGrpSpPr>
          <p:cNvPr id="113" name="Group 112"/>
          <p:cNvGrpSpPr/>
          <p:nvPr/>
        </p:nvGrpSpPr>
        <p:grpSpPr>
          <a:xfrm>
            <a:off x="9415720" y="2360818"/>
            <a:ext cx="739775" cy="101600"/>
            <a:chOff x="7235825" y="2085975"/>
            <a:chExt cx="739775" cy="101600"/>
          </a:xfrm>
        </p:grpSpPr>
        <p:cxnSp>
          <p:nvCxnSpPr>
            <p:cNvPr id="114" name="Straight Connector 113"/>
            <p:cNvCxnSpPr/>
            <p:nvPr/>
          </p:nvCxnSpPr>
          <p:spPr>
            <a:xfrm>
              <a:off x="7235825" y="2085975"/>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7235825" y="2187575"/>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9415720" y="2027443"/>
            <a:ext cx="739775" cy="101600"/>
            <a:chOff x="7235825" y="1752600"/>
            <a:chExt cx="739775" cy="101600"/>
          </a:xfrm>
        </p:grpSpPr>
        <p:cxnSp>
          <p:nvCxnSpPr>
            <p:cNvPr id="117" name="Straight Connector 116"/>
            <p:cNvCxnSpPr/>
            <p:nvPr/>
          </p:nvCxnSpPr>
          <p:spPr>
            <a:xfrm>
              <a:off x="7235825" y="1752600"/>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7235825" y="1854200"/>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9415720" y="2725943"/>
            <a:ext cx="739775" cy="101600"/>
            <a:chOff x="7235825" y="2451100"/>
            <a:chExt cx="739775" cy="101600"/>
          </a:xfrm>
        </p:grpSpPr>
        <p:cxnSp>
          <p:nvCxnSpPr>
            <p:cNvPr id="120" name="Straight Connector 119"/>
            <p:cNvCxnSpPr/>
            <p:nvPr/>
          </p:nvCxnSpPr>
          <p:spPr>
            <a:xfrm>
              <a:off x="7235825" y="2451100"/>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7235825" y="2552700"/>
              <a:ext cx="739775" cy="0"/>
            </a:xfrm>
            <a:prstGeom prst="line">
              <a:avLst/>
            </a:prstGeom>
            <a:ln w="28575" cmpd="sng">
              <a:solidFill>
                <a:srgbClr val="F7931E"/>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601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p:tgtEl>
                                          <p:spTgt spid="86"/>
                                        </p:tgtEl>
                                        <p:attrNameLst>
                                          <p:attrName>ppt_y</p:attrName>
                                        </p:attrNameLst>
                                      </p:cBhvr>
                                      <p:tavLst>
                                        <p:tav tm="0">
                                          <p:val>
                                            <p:strVal val="#ppt_y+#ppt_h*1.125000"/>
                                          </p:val>
                                        </p:tav>
                                        <p:tav tm="100000">
                                          <p:val>
                                            <p:strVal val="#ppt_y"/>
                                          </p:val>
                                        </p:tav>
                                      </p:tavLst>
                                    </p:anim>
                                    <p:animEffect transition="in" filter="wipe(up)">
                                      <p:cBhvr>
                                        <p:cTn id="12" dur="500"/>
                                        <p:tgtEl>
                                          <p:spTgt spid="86"/>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par>
                                <p:cTn id="17" presetID="23" presetClass="entr" presetSubtype="16" fill="hold" nodeType="withEffect">
                                  <p:stCondLst>
                                    <p:cond delay="200"/>
                                  </p:stCondLst>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ppt_w</p:attrName>
                                        </p:attrNameLst>
                                      </p:cBhvr>
                                      <p:tavLst>
                                        <p:tav tm="0">
                                          <p:val>
                                            <p:fltVal val="0"/>
                                          </p:val>
                                        </p:tav>
                                        <p:tav tm="100000">
                                          <p:val>
                                            <p:strVal val="#ppt_w"/>
                                          </p:val>
                                        </p:tav>
                                      </p:tavLst>
                                    </p:anim>
                                    <p:anim calcmode="lin" valueType="num">
                                      <p:cBhvr>
                                        <p:cTn id="20" dur="500" fill="hold"/>
                                        <p:tgtEl>
                                          <p:spTgt spid="88"/>
                                        </p:tgtEl>
                                        <p:attrNameLst>
                                          <p:attrName>ppt_h</p:attrName>
                                        </p:attrNameLst>
                                      </p:cBhvr>
                                      <p:tavLst>
                                        <p:tav tm="0">
                                          <p:val>
                                            <p:fltVal val="0"/>
                                          </p:val>
                                        </p:tav>
                                        <p:tav tm="100000">
                                          <p:val>
                                            <p:strVal val="#ppt_h"/>
                                          </p:val>
                                        </p:tav>
                                      </p:tavLst>
                                    </p:anim>
                                  </p:childTnLst>
                                </p:cTn>
                              </p:par>
                              <p:par>
                                <p:cTn id="21" presetID="6" presetClass="entr" presetSubtype="32" fill="hold" nodeType="withEffect">
                                  <p:stCondLst>
                                    <p:cond delay="400"/>
                                  </p:stCondLst>
                                  <p:childTnLst>
                                    <p:set>
                                      <p:cBhvr>
                                        <p:cTn id="22" dur="1" fill="hold">
                                          <p:stCondLst>
                                            <p:cond delay="0"/>
                                          </p:stCondLst>
                                        </p:cTn>
                                        <p:tgtEl>
                                          <p:spTgt spid="62"/>
                                        </p:tgtEl>
                                        <p:attrNameLst>
                                          <p:attrName>style.visibility</p:attrName>
                                        </p:attrNameLst>
                                      </p:cBhvr>
                                      <p:to>
                                        <p:strVal val="visible"/>
                                      </p:to>
                                    </p:set>
                                    <p:animEffect transition="in" filter="circle(out)">
                                      <p:cBhvr>
                                        <p:cTn id="23" dur="500"/>
                                        <p:tgtEl>
                                          <p:spTgt spid="62"/>
                                        </p:tgtEl>
                                      </p:cBhvr>
                                    </p:animEffect>
                                  </p:childTnLst>
                                </p:cTn>
                              </p:par>
                            </p:childTnLst>
                          </p:cTn>
                        </p:par>
                        <p:par>
                          <p:cTn id="24" fill="hold">
                            <p:stCondLst>
                              <p:cond delay="2400"/>
                            </p:stCondLst>
                            <p:childTnLst>
                              <p:par>
                                <p:cTn id="25" presetID="12" presetClass="entr" presetSubtype="4"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500"/>
                                        <p:tgtEl>
                                          <p:spTgt spid="102"/>
                                        </p:tgtEl>
                                        <p:attrNameLst>
                                          <p:attrName>ppt_y</p:attrName>
                                        </p:attrNameLst>
                                      </p:cBhvr>
                                      <p:tavLst>
                                        <p:tav tm="0">
                                          <p:val>
                                            <p:strVal val="#ppt_y+#ppt_h*1.125000"/>
                                          </p:val>
                                        </p:tav>
                                        <p:tav tm="100000">
                                          <p:val>
                                            <p:strVal val="#ppt_y"/>
                                          </p:val>
                                        </p:tav>
                                      </p:tavLst>
                                    </p:anim>
                                    <p:animEffect transition="in" filter="wipe(up)">
                                      <p:cBhvr>
                                        <p:cTn id="28" dur="500"/>
                                        <p:tgtEl>
                                          <p:spTgt spid="102"/>
                                        </p:tgtEl>
                                      </p:cBhvr>
                                    </p:animEffect>
                                  </p:childTnLst>
                                </p:cTn>
                              </p:par>
                            </p:childTnLst>
                          </p:cTn>
                        </p:par>
                        <p:par>
                          <p:cTn id="29" fill="hold">
                            <p:stCondLst>
                              <p:cond delay="2900"/>
                            </p:stCondLst>
                            <p:childTnLst>
                              <p:par>
                                <p:cTn id="30" presetID="12" presetClass="entr" presetSubtype="4"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additive="base">
                                        <p:cTn id="32" dur="500"/>
                                        <p:tgtEl>
                                          <p:spTgt spid="99"/>
                                        </p:tgtEl>
                                        <p:attrNameLst>
                                          <p:attrName>ppt_y</p:attrName>
                                        </p:attrNameLst>
                                      </p:cBhvr>
                                      <p:tavLst>
                                        <p:tav tm="0">
                                          <p:val>
                                            <p:strVal val="#ppt_y+#ppt_h*1.125000"/>
                                          </p:val>
                                        </p:tav>
                                        <p:tav tm="100000">
                                          <p:val>
                                            <p:strVal val="#ppt_y"/>
                                          </p:val>
                                        </p:tav>
                                      </p:tavLst>
                                    </p:anim>
                                    <p:animEffect transition="in" filter="wipe(up)">
                                      <p:cBhvr>
                                        <p:cTn id="33" dur="500"/>
                                        <p:tgtEl>
                                          <p:spTgt spid="99"/>
                                        </p:tgtEl>
                                      </p:cBhvr>
                                    </p:animEffect>
                                  </p:childTnLst>
                                </p:cTn>
                              </p:par>
                              <p:par>
                                <p:cTn id="34" presetID="21" presetClass="entr" presetSubtype="1" fill="hold"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wheel(1)">
                                      <p:cBhvr>
                                        <p:cTn id="36" dur="500"/>
                                        <p:tgtEl>
                                          <p:spTgt spid="10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500"/>
                                        <p:tgtEl>
                                          <p:spTgt spid="101"/>
                                        </p:tgtEl>
                                      </p:cBhvr>
                                    </p:animEffect>
                                  </p:childTnLst>
                                </p:cTn>
                              </p:par>
                              <p:par>
                                <p:cTn id="40" presetID="42" presetClass="path" presetSubtype="0" decel="50000" fill="hold" grpId="0" nodeType="withEffect">
                                  <p:stCondLst>
                                    <p:cond delay="300"/>
                                  </p:stCondLst>
                                  <p:childTnLst>
                                    <p:animMotion origin="layout" path="M 4.16667E-6 7.40741E-7 L 0.01184 -0.0206 " pathEditMode="relative" rAng="0" ptsTypes="AA">
                                      <p:cBhvr>
                                        <p:cTn id="41" dur="500" fill="hold"/>
                                        <p:tgtEl>
                                          <p:spTgt spid="101"/>
                                        </p:tgtEl>
                                        <p:attrNameLst>
                                          <p:attrName>ppt_x</p:attrName>
                                          <p:attrName>ppt_y</p:attrName>
                                        </p:attrNameLst>
                                      </p:cBhvr>
                                      <p:rCtr x="586" y="-1042"/>
                                    </p:animMotion>
                                  </p:childTnLst>
                                </p:cTn>
                              </p:par>
                              <p:par>
                                <p:cTn id="42" presetID="22" presetClass="entr" presetSubtype="4" fill="hold" nodeType="withEffect">
                                  <p:stCondLst>
                                    <p:cond delay="1000"/>
                                  </p:stCondLst>
                                  <p:childTnLst>
                                    <p:set>
                                      <p:cBhvr>
                                        <p:cTn id="43" dur="1" fill="hold">
                                          <p:stCondLst>
                                            <p:cond delay="0"/>
                                          </p:stCondLst>
                                        </p:cTn>
                                        <p:tgtEl>
                                          <p:spTgt spid="104"/>
                                        </p:tgtEl>
                                        <p:attrNameLst>
                                          <p:attrName>style.visibility</p:attrName>
                                        </p:attrNameLst>
                                      </p:cBhvr>
                                      <p:to>
                                        <p:strVal val="visible"/>
                                      </p:to>
                                    </p:set>
                                    <p:animEffect transition="in" filter="wipe(down)">
                                      <p:cBhvr>
                                        <p:cTn id="44" dur="500"/>
                                        <p:tgtEl>
                                          <p:spTgt spid="104"/>
                                        </p:tgtEl>
                                      </p:cBhvr>
                                    </p:animEffect>
                                  </p:childTnLst>
                                </p:cTn>
                              </p:par>
                              <p:par>
                                <p:cTn id="45" presetID="12" presetClass="entr" presetSubtype="8" fill="hold" nodeType="withEffect">
                                  <p:stCondLst>
                                    <p:cond delay="1500"/>
                                  </p:stCondLst>
                                  <p:childTnLst>
                                    <p:set>
                                      <p:cBhvr>
                                        <p:cTn id="46" dur="1" fill="hold">
                                          <p:stCondLst>
                                            <p:cond delay="0"/>
                                          </p:stCondLst>
                                        </p:cTn>
                                        <p:tgtEl>
                                          <p:spTgt spid="116"/>
                                        </p:tgtEl>
                                        <p:attrNameLst>
                                          <p:attrName>style.visibility</p:attrName>
                                        </p:attrNameLst>
                                      </p:cBhvr>
                                      <p:to>
                                        <p:strVal val="visible"/>
                                      </p:to>
                                    </p:set>
                                    <p:anim calcmode="lin" valueType="num">
                                      <p:cBhvr additive="base">
                                        <p:cTn id="47" dur="500"/>
                                        <p:tgtEl>
                                          <p:spTgt spid="116"/>
                                        </p:tgtEl>
                                        <p:attrNameLst>
                                          <p:attrName>ppt_x</p:attrName>
                                        </p:attrNameLst>
                                      </p:cBhvr>
                                      <p:tavLst>
                                        <p:tav tm="0">
                                          <p:val>
                                            <p:strVal val="#ppt_x-#ppt_w*1.125000"/>
                                          </p:val>
                                        </p:tav>
                                        <p:tav tm="100000">
                                          <p:val>
                                            <p:strVal val="#ppt_x"/>
                                          </p:val>
                                        </p:tav>
                                      </p:tavLst>
                                    </p:anim>
                                    <p:animEffect transition="in" filter="wipe(right)">
                                      <p:cBhvr>
                                        <p:cTn id="48" dur="500"/>
                                        <p:tgtEl>
                                          <p:spTgt spid="116"/>
                                        </p:tgtEl>
                                      </p:cBhvr>
                                    </p:animEffect>
                                  </p:childTnLst>
                                </p:cTn>
                              </p:par>
                              <p:par>
                                <p:cTn id="49" presetID="12" presetClass="entr" presetSubtype="8" fill="hold" nodeType="withEffect">
                                  <p:stCondLst>
                                    <p:cond delay="2200"/>
                                  </p:stCondLst>
                                  <p:childTnLst>
                                    <p:set>
                                      <p:cBhvr>
                                        <p:cTn id="50" dur="1" fill="hold">
                                          <p:stCondLst>
                                            <p:cond delay="0"/>
                                          </p:stCondLst>
                                        </p:cTn>
                                        <p:tgtEl>
                                          <p:spTgt spid="113"/>
                                        </p:tgtEl>
                                        <p:attrNameLst>
                                          <p:attrName>style.visibility</p:attrName>
                                        </p:attrNameLst>
                                      </p:cBhvr>
                                      <p:to>
                                        <p:strVal val="visible"/>
                                      </p:to>
                                    </p:set>
                                    <p:anim calcmode="lin" valueType="num">
                                      <p:cBhvr additive="base">
                                        <p:cTn id="51" dur="500"/>
                                        <p:tgtEl>
                                          <p:spTgt spid="113"/>
                                        </p:tgtEl>
                                        <p:attrNameLst>
                                          <p:attrName>ppt_x</p:attrName>
                                        </p:attrNameLst>
                                      </p:cBhvr>
                                      <p:tavLst>
                                        <p:tav tm="0">
                                          <p:val>
                                            <p:strVal val="#ppt_x-#ppt_w*1.125000"/>
                                          </p:val>
                                        </p:tav>
                                        <p:tav tm="100000">
                                          <p:val>
                                            <p:strVal val="#ppt_x"/>
                                          </p:val>
                                        </p:tav>
                                      </p:tavLst>
                                    </p:anim>
                                    <p:animEffect transition="in" filter="wipe(right)">
                                      <p:cBhvr>
                                        <p:cTn id="52" dur="500"/>
                                        <p:tgtEl>
                                          <p:spTgt spid="113"/>
                                        </p:tgtEl>
                                      </p:cBhvr>
                                    </p:animEffect>
                                  </p:childTnLst>
                                </p:cTn>
                              </p:par>
                              <p:par>
                                <p:cTn id="53" presetID="12" presetClass="entr" presetSubtype="4" fill="hold" grpId="0" nodeType="withEffect">
                                  <p:stCondLst>
                                    <p:cond delay="1500"/>
                                  </p:stCondLst>
                                  <p:childTnLst>
                                    <p:set>
                                      <p:cBhvr>
                                        <p:cTn id="54" dur="1" fill="hold">
                                          <p:stCondLst>
                                            <p:cond delay="0"/>
                                          </p:stCondLst>
                                        </p:cTn>
                                        <p:tgtEl>
                                          <p:spTgt spid="108"/>
                                        </p:tgtEl>
                                        <p:attrNameLst>
                                          <p:attrName>style.visibility</p:attrName>
                                        </p:attrNameLst>
                                      </p:cBhvr>
                                      <p:to>
                                        <p:strVal val="visible"/>
                                      </p:to>
                                    </p:set>
                                    <p:anim calcmode="lin" valueType="num">
                                      <p:cBhvr additive="base">
                                        <p:cTn id="55" dur="500"/>
                                        <p:tgtEl>
                                          <p:spTgt spid="108"/>
                                        </p:tgtEl>
                                        <p:attrNameLst>
                                          <p:attrName>ppt_y</p:attrName>
                                        </p:attrNameLst>
                                      </p:cBhvr>
                                      <p:tavLst>
                                        <p:tav tm="0">
                                          <p:val>
                                            <p:strVal val="#ppt_y+#ppt_h*1.125000"/>
                                          </p:val>
                                        </p:tav>
                                        <p:tav tm="100000">
                                          <p:val>
                                            <p:strVal val="#ppt_y"/>
                                          </p:val>
                                        </p:tav>
                                      </p:tavLst>
                                    </p:anim>
                                    <p:animEffect transition="in" filter="wipe(up)">
                                      <p:cBhvr>
                                        <p:cTn id="56" dur="500"/>
                                        <p:tgtEl>
                                          <p:spTgt spid="108"/>
                                        </p:tgtEl>
                                      </p:cBhvr>
                                    </p:animEffect>
                                  </p:childTnLst>
                                </p:cTn>
                              </p:par>
                              <p:par>
                                <p:cTn id="57" presetID="12" presetClass="entr" presetSubtype="8" fill="hold" nodeType="withEffect">
                                  <p:stCondLst>
                                    <p:cond delay="2400"/>
                                  </p:stCondLst>
                                  <p:childTnLst>
                                    <p:set>
                                      <p:cBhvr>
                                        <p:cTn id="58" dur="1" fill="hold">
                                          <p:stCondLst>
                                            <p:cond delay="0"/>
                                          </p:stCondLst>
                                        </p:cTn>
                                        <p:tgtEl>
                                          <p:spTgt spid="119"/>
                                        </p:tgtEl>
                                        <p:attrNameLst>
                                          <p:attrName>style.visibility</p:attrName>
                                        </p:attrNameLst>
                                      </p:cBhvr>
                                      <p:to>
                                        <p:strVal val="visible"/>
                                      </p:to>
                                    </p:set>
                                    <p:anim calcmode="lin" valueType="num">
                                      <p:cBhvr additive="base">
                                        <p:cTn id="59" dur="500"/>
                                        <p:tgtEl>
                                          <p:spTgt spid="119"/>
                                        </p:tgtEl>
                                        <p:attrNameLst>
                                          <p:attrName>ppt_x</p:attrName>
                                        </p:attrNameLst>
                                      </p:cBhvr>
                                      <p:tavLst>
                                        <p:tav tm="0">
                                          <p:val>
                                            <p:strVal val="#ppt_x-#ppt_w*1.125000"/>
                                          </p:val>
                                        </p:tav>
                                        <p:tav tm="100000">
                                          <p:val>
                                            <p:strVal val="#ppt_x"/>
                                          </p:val>
                                        </p:tav>
                                      </p:tavLst>
                                    </p:anim>
                                    <p:animEffect transition="in" filter="wipe(right)">
                                      <p:cBhvr>
                                        <p:cTn id="60" dur="500"/>
                                        <p:tgtEl>
                                          <p:spTgt spid="119"/>
                                        </p:tgtEl>
                                      </p:cBhvr>
                                    </p:animEffect>
                                  </p:childTnLst>
                                </p:cTn>
                              </p:par>
                            </p:childTnLst>
                          </p:cTn>
                        </p:par>
                        <p:par>
                          <p:cTn id="61" fill="hold">
                            <p:stCondLst>
                              <p:cond delay="5800"/>
                            </p:stCondLst>
                            <p:childTnLst>
                              <p:par>
                                <p:cTn id="62" presetID="18" presetClass="entr" presetSubtype="6" fill="hold" nodeType="after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strips(downRight)">
                                      <p:cBhvr>
                                        <p:cTn id="6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animBg="1"/>
      <p:bldP spid="101" grpId="0" animBg="1"/>
      <p:bldP spid="101" grpId="1" animBg="1"/>
      <p:bldP spid="102" grpId="0"/>
      <p:bldP spid="10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950341" y="1383684"/>
            <a:ext cx="7535360" cy="2511480"/>
          </a:xfrm>
          <a:prstGeom prst="roundRect">
            <a:avLst>
              <a:gd name="adj" fmla="val 9065"/>
            </a:avLst>
          </a:prstGeom>
          <a:solidFill>
            <a:srgbClr val="C1E9FF">
              <a:alpha val="10000"/>
            </a:srgbClr>
          </a:solidFill>
          <a:ln w="28575" cmpd="sng">
            <a:solidFill>
              <a:srgbClr val="FF706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rot="1151282">
            <a:off x="6995769" y="2213246"/>
            <a:ext cx="490837" cy="471729"/>
          </a:xfrm>
          <a:prstGeom prst="ellipse">
            <a:avLst/>
          </a:prstGeom>
          <a:solidFill>
            <a:srgbClr val="F2F2F2"/>
          </a:solidFill>
          <a:ln w="19050" cmpd="sng">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4" idx="3"/>
          </p:cNvCxnSpPr>
          <p:nvPr/>
        </p:nvCxnSpPr>
        <p:spPr>
          <a:xfrm flipH="1">
            <a:off x="6288425" y="2549590"/>
            <a:ext cx="734050" cy="273133"/>
          </a:xfrm>
          <a:prstGeom prst="line">
            <a:avLst/>
          </a:prstGeom>
          <a:ln w="1905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rot="21204845">
            <a:off x="7932930" y="2483709"/>
            <a:ext cx="490837" cy="471729"/>
          </a:xfrm>
          <a:prstGeom prst="ellipse">
            <a:avLst/>
          </a:prstGeom>
          <a:solidFill>
            <a:srgbClr val="F2F2F2"/>
          </a:solidFill>
          <a:ln w="19050" cmpd="sng">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a:stCxn id="29" idx="2"/>
          </p:cNvCxnSpPr>
          <p:nvPr/>
        </p:nvCxnSpPr>
        <p:spPr>
          <a:xfrm flipH="1">
            <a:off x="6286068" y="2747722"/>
            <a:ext cx="1648482" cy="176219"/>
          </a:xfrm>
          <a:prstGeom prst="line">
            <a:avLst/>
          </a:prstGeom>
          <a:ln w="1905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rot="568150">
            <a:off x="7486836" y="3009111"/>
            <a:ext cx="490837" cy="471729"/>
          </a:xfrm>
          <a:prstGeom prst="ellipse">
            <a:avLst/>
          </a:prstGeom>
          <a:solidFill>
            <a:srgbClr val="F2F2F2"/>
          </a:solidFill>
          <a:ln w="19050" cmpd="sng">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9" idx="2"/>
          </p:cNvCxnSpPr>
          <p:nvPr/>
        </p:nvCxnSpPr>
        <p:spPr>
          <a:xfrm flipH="1" flipV="1">
            <a:off x="6197600" y="2943225"/>
            <a:ext cx="1292580" cy="261376"/>
          </a:xfrm>
          <a:prstGeom prst="line">
            <a:avLst/>
          </a:prstGeom>
          <a:ln w="1905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10924"/>
            <a:ext cx="11274552" cy="1188720"/>
          </a:xfrm>
        </p:spPr>
        <p:txBody>
          <a:bodyPr/>
          <a:lstStyle/>
          <a:p>
            <a:r>
              <a:rPr lang="en-US" dirty="0"/>
              <a:t>Operational Excellence Requires B2B</a:t>
            </a:r>
          </a:p>
        </p:txBody>
      </p:sp>
      <p:sp>
        <p:nvSpPr>
          <p:cNvPr id="5" name="Slide Number Placeholder 4"/>
          <p:cNvSpPr>
            <a:spLocks noGrp="1"/>
          </p:cNvSpPr>
          <p:nvPr>
            <p:ph type="sldNum" sz="quarter" idx="12"/>
          </p:nvPr>
        </p:nvSpPr>
        <p:spPr/>
        <p:txBody>
          <a:bodyPr/>
          <a:lstStyle/>
          <a:p>
            <a:fld id="{1A1B08B3-031E-421C-B78A-79F5C29F28FC}" type="slidenum">
              <a:rPr lang="en-US" smtClean="0"/>
              <a:t>3</a:t>
            </a:fld>
            <a:endParaRPr lang="en-US" dirty="0"/>
          </a:p>
        </p:txBody>
      </p:sp>
      <p:sp>
        <p:nvSpPr>
          <p:cNvPr id="36" name="TextBox 35"/>
          <p:cNvSpPr txBox="1"/>
          <p:nvPr/>
        </p:nvSpPr>
        <p:spPr>
          <a:xfrm>
            <a:off x="3200710" y="3923728"/>
            <a:ext cx="6917267" cy="2146742"/>
          </a:xfrm>
          <a:prstGeom prst="rect">
            <a:avLst/>
          </a:prstGeom>
          <a:noFill/>
        </p:spPr>
        <p:txBody>
          <a:bodyPr wrap="square" rtlCol="0">
            <a:spAutoFit/>
          </a:bodyPr>
          <a:lstStyle/>
          <a:p>
            <a:pPr>
              <a:lnSpc>
                <a:spcPct val="150000"/>
              </a:lnSpc>
            </a:pPr>
            <a:r>
              <a:rPr lang="en-US" b="1" dirty="0"/>
              <a:t>Look for a B2B platform that:</a:t>
            </a:r>
          </a:p>
          <a:p>
            <a:pPr marL="285750" indent="-285750">
              <a:lnSpc>
                <a:spcPct val="150000"/>
              </a:lnSpc>
              <a:buFont typeface="Arial"/>
              <a:buChar char="•"/>
            </a:pPr>
            <a:r>
              <a:rPr lang="en-US" dirty="0"/>
              <a:t>Has strength and completeness</a:t>
            </a:r>
          </a:p>
          <a:p>
            <a:pPr marL="285750" indent="-285750">
              <a:lnSpc>
                <a:spcPct val="150000"/>
              </a:lnSpc>
              <a:buFont typeface="Arial"/>
              <a:buChar char="•"/>
            </a:pPr>
            <a:r>
              <a:rPr lang="en-US" dirty="0"/>
              <a:t>Can be deployed anywhere you want it</a:t>
            </a:r>
          </a:p>
          <a:p>
            <a:pPr marL="285750" indent="-285750">
              <a:lnSpc>
                <a:spcPct val="150000"/>
              </a:lnSpc>
              <a:buFont typeface="Arial"/>
              <a:buChar char="•"/>
            </a:pPr>
            <a:r>
              <a:rPr lang="en-US" dirty="0"/>
              <a:t>Compliments and integrates with existing technology</a:t>
            </a:r>
          </a:p>
          <a:p>
            <a:pPr marL="285750" indent="-285750">
              <a:lnSpc>
                <a:spcPct val="150000"/>
              </a:lnSpc>
              <a:buFont typeface="Arial"/>
              <a:buChar char="•"/>
            </a:pPr>
            <a:r>
              <a:rPr lang="en-US" dirty="0"/>
              <a:t>Scales to easily meet business growth initiatives</a:t>
            </a:r>
          </a:p>
        </p:txBody>
      </p:sp>
      <p:sp>
        <p:nvSpPr>
          <p:cNvPr id="11" name="Oval 10"/>
          <p:cNvSpPr/>
          <p:nvPr/>
        </p:nvSpPr>
        <p:spPr>
          <a:xfrm rot="1151077">
            <a:off x="4121336" y="2065080"/>
            <a:ext cx="490837" cy="471729"/>
          </a:xfrm>
          <a:prstGeom prst="ellipse">
            <a:avLst/>
          </a:prstGeom>
          <a:solidFill>
            <a:schemeClr val="bg1">
              <a:lumMod val="95000"/>
            </a:schemeClr>
          </a:solid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523692" y="2729789"/>
            <a:ext cx="490837" cy="471729"/>
          </a:xfrm>
          <a:prstGeom prst="ellipse">
            <a:avLst/>
          </a:prstGeom>
          <a:solidFill>
            <a:schemeClr val="bg1">
              <a:lumMod val="95000"/>
            </a:schemeClr>
          </a:solid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3" idx="6"/>
            <a:endCxn id="10" idx="2"/>
          </p:cNvCxnSpPr>
          <p:nvPr/>
        </p:nvCxnSpPr>
        <p:spPr>
          <a:xfrm flipV="1">
            <a:off x="4014529" y="2919360"/>
            <a:ext cx="1442024" cy="46294"/>
          </a:xfrm>
          <a:prstGeom prst="line">
            <a:avLst/>
          </a:prstGeom>
          <a:ln w="19050" cmpd="sng">
            <a:solidFill>
              <a:srgbClr val="BFBFBF"/>
            </a:solidFill>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1" idx="6"/>
          </p:cNvCxnSpPr>
          <p:nvPr/>
        </p:nvCxnSpPr>
        <p:spPr>
          <a:xfrm>
            <a:off x="4598543" y="2381593"/>
            <a:ext cx="1051033" cy="487312"/>
          </a:xfrm>
          <a:prstGeom prst="line">
            <a:avLst/>
          </a:prstGeom>
          <a:ln w="19050" cmpd="sng">
            <a:solidFill>
              <a:srgbClr val="BFBFBF"/>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4379576" y="2891996"/>
            <a:ext cx="1362363" cy="454121"/>
          </a:xfrm>
          <a:prstGeom prst="line">
            <a:avLst/>
          </a:prstGeom>
          <a:ln w="19050" cmpd="sng">
            <a:solidFill>
              <a:srgbClr val="BFBFBF"/>
            </a:solidFill>
            <a:prstDash val="sys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96185" y="1483156"/>
            <a:ext cx="2887134" cy="461665"/>
          </a:xfrm>
          <a:prstGeom prst="rect">
            <a:avLst/>
          </a:prstGeom>
          <a:noFill/>
          <a:ln>
            <a:noFill/>
          </a:ln>
        </p:spPr>
        <p:txBody>
          <a:bodyPr wrap="square" rtlCol="0">
            <a:spAutoFit/>
          </a:bodyPr>
          <a:lstStyle/>
          <a:p>
            <a:pPr algn="r"/>
            <a:r>
              <a:rPr lang="en-US" sz="2400" dirty="0">
                <a:latin typeface="Arial"/>
                <a:cs typeface="Arial"/>
              </a:rPr>
              <a:t>B2B Integration</a:t>
            </a:r>
            <a:endParaRPr lang="en-US" dirty="0">
              <a:latin typeface="Arial"/>
              <a:cs typeface="Arial"/>
            </a:endParaRPr>
          </a:p>
        </p:txBody>
      </p:sp>
      <p:sp>
        <p:nvSpPr>
          <p:cNvPr id="23" name="TextBox 22"/>
          <p:cNvSpPr txBox="1"/>
          <p:nvPr/>
        </p:nvSpPr>
        <p:spPr>
          <a:xfrm>
            <a:off x="5486397" y="1483156"/>
            <a:ext cx="3014133" cy="461665"/>
          </a:xfrm>
          <a:prstGeom prst="rect">
            <a:avLst/>
          </a:prstGeom>
          <a:noFill/>
          <a:ln>
            <a:noFill/>
          </a:ln>
        </p:spPr>
        <p:txBody>
          <a:bodyPr wrap="square" rtlCol="0">
            <a:spAutoFit/>
          </a:bodyPr>
          <a:lstStyle/>
          <a:p>
            <a:r>
              <a:rPr lang="en-US" sz="2400" dirty="0">
                <a:solidFill>
                  <a:srgbClr val="FF6600"/>
                </a:solidFill>
                <a:latin typeface="Arial"/>
                <a:cs typeface="Arial"/>
              </a:rPr>
              <a:t>with Governance</a:t>
            </a:r>
            <a:endParaRPr lang="en-US" dirty="0">
              <a:solidFill>
                <a:srgbClr val="FF6600"/>
              </a:solidFill>
              <a:latin typeface="Arial"/>
              <a:cs typeface="Arial"/>
            </a:endParaRPr>
          </a:p>
        </p:txBody>
      </p:sp>
      <p:sp>
        <p:nvSpPr>
          <p:cNvPr id="12" name="Oval 11"/>
          <p:cNvSpPr/>
          <p:nvPr/>
        </p:nvSpPr>
        <p:spPr>
          <a:xfrm>
            <a:off x="4091791" y="3144402"/>
            <a:ext cx="490837" cy="471729"/>
          </a:xfrm>
          <a:prstGeom prst="ellipse">
            <a:avLst/>
          </a:prstGeom>
          <a:solidFill>
            <a:schemeClr val="bg1">
              <a:lumMod val="95000"/>
            </a:schemeClr>
          </a:solid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flipV="1">
            <a:off x="3289995" y="2534562"/>
            <a:ext cx="2285322" cy="325299"/>
          </a:xfrm>
          <a:prstGeom prst="line">
            <a:avLst/>
          </a:prstGeom>
          <a:ln w="19050" cmpd="sng">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2953310" y="2311673"/>
            <a:ext cx="490837" cy="471729"/>
          </a:xfrm>
          <a:prstGeom prst="ellipse">
            <a:avLst/>
          </a:prstGeom>
          <a:solidFill>
            <a:schemeClr val="bg1">
              <a:lumMod val="95000"/>
            </a:schemeClr>
          </a:solidFill>
          <a:ln w="1905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456553" y="2429489"/>
            <a:ext cx="1008902" cy="979741"/>
          </a:xfrm>
          <a:prstGeom prst="ellipse">
            <a:avLst/>
          </a:prstGeom>
          <a:solidFill>
            <a:schemeClr val="accent4">
              <a:lumMod val="20000"/>
              <a:lumOff val="80000"/>
            </a:schemeClr>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514823" y="2299521"/>
            <a:ext cx="146050" cy="152400"/>
          </a:xfrm>
          <a:prstGeom prst="ellipse">
            <a:avLst/>
          </a:prstGeom>
          <a:solidFill>
            <a:srgbClr val="F2F2F2"/>
          </a:solidFill>
          <a:ln w="127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934856" y="2896422"/>
            <a:ext cx="146050" cy="152400"/>
          </a:xfrm>
          <a:prstGeom prst="ellipse">
            <a:avLst/>
          </a:prstGeom>
          <a:solidFill>
            <a:srgbClr val="F2F2F2"/>
          </a:solidFill>
          <a:ln w="127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4504240" y="3203338"/>
            <a:ext cx="146050" cy="152400"/>
          </a:xfrm>
          <a:prstGeom prst="ellipse">
            <a:avLst/>
          </a:prstGeom>
          <a:solidFill>
            <a:srgbClr val="F2F2F2"/>
          </a:solidFill>
          <a:ln w="127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361240" y="2464622"/>
            <a:ext cx="146050" cy="152400"/>
          </a:xfrm>
          <a:prstGeom prst="ellipse">
            <a:avLst/>
          </a:prstGeom>
          <a:solidFill>
            <a:srgbClr val="F2F2F2"/>
          </a:solidFill>
          <a:ln w="127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13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42" presetClass="path" presetSubtype="0" accel="50000" decel="50000" fill="hold" grpId="0" nodeType="afterEffect">
                                  <p:stCondLst>
                                    <p:cond delay="200"/>
                                  </p:stCondLst>
                                  <p:childTnLst>
                                    <p:animMotion origin="layout" path="M -2.08333E-6 3.7037E-7 L 0.1043 0.08542 " pathEditMode="relative" rAng="0" ptsTypes="AA">
                                      <p:cBhvr>
                                        <p:cTn id="26" dur="1000" fill="hold"/>
                                        <p:tgtEl>
                                          <p:spTgt spid="19"/>
                                        </p:tgtEl>
                                        <p:attrNameLst>
                                          <p:attrName>ppt_x</p:attrName>
                                          <p:attrName>ppt_y</p:attrName>
                                        </p:attrNameLst>
                                      </p:cBhvr>
                                      <p:rCtr x="5208" y="4259"/>
                                    </p:animMotion>
                                  </p:childTnLst>
                                </p:cTn>
                              </p:par>
                              <p:par>
                                <p:cTn id="27" presetID="42" presetClass="path" presetSubtype="0" accel="50000" decel="50000" fill="hold" grpId="0" nodeType="withEffect">
                                  <p:stCondLst>
                                    <p:cond delay="200"/>
                                  </p:stCondLst>
                                  <p:childTnLst>
                                    <p:animMotion origin="layout" path="M -6.25E-7 -3.7037E-6 L 0.21953 0.05718 " pathEditMode="relative" rAng="0" ptsTypes="AA">
                                      <p:cBhvr>
                                        <p:cTn id="28" dur="1000" fill="hold"/>
                                        <p:tgtEl>
                                          <p:spTgt spid="20"/>
                                        </p:tgtEl>
                                        <p:attrNameLst>
                                          <p:attrName>ppt_x</p:attrName>
                                          <p:attrName>ppt_y</p:attrName>
                                        </p:attrNameLst>
                                      </p:cBhvr>
                                      <p:rCtr x="10977" y="2847"/>
                                    </p:animMotion>
                                  </p:childTnLst>
                                </p:cTn>
                              </p:par>
                              <p:par>
                                <p:cTn id="29" presetID="42" presetClass="path" presetSubtype="0" accel="50000" decel="50000" fill="hold" grpId="0" nodeType="withEffect">
                                  <p:stCondLst>
                                    <p:cond delay="300"/>
                                  </p:stCondLst>
                                  <p:childTnLst>
                                    <p:animMotion origin="layout" path="M 3.95833E-6 3.33333E-6 L 0.16145 -0.01158 " pathEditMode="relative" rAng="0" ptsTypes="AA">
                                      <p:cBhvr>
                                        <p:cTn id="30" dur="1000" fill="hold"/>
                                        <p:tgtEl>
                                          <p:spTgt spid="21"/>
                                        </p:tgtEl>
                                        <p:attrNameLst>
                                          <p:attrName>ppt_x</p:attrName>
                                          <p:attrName>ppt_y</p:attrName>
                                        </p:attrNameLst>
                                      </p:cBhvr>
                                      <p:rCtr x="8073" y="-579"/>
                                    </p:animMotion>
                                  </p:childTnLst>
                                </p:cTn>
                              </p:par>
                              <p:par>
                                <p:cTn id="31" presetID="42" presetClass="path" presetSubtype="0" accel="50000" decel="50000" fill="hold" grpId="0" nodeType="withEffect">
                                  <p:stCondLst>
                                    <p:cond delay="100"/>
                                  </p:stCondLst>
                                  <p:childTnLst>
                                    <p:animMotion origin="layout" path="M -6.25E-7 -2.59259E-6 L 0.125 -0.07546 " pathEditMode="relative" rAng="0" ptsTypes="AA">
                                      <p:cBhvr>
                                        <p:cTn id="32" dur="1000" fill="hold"/>
                                        <p:tgtEl>
                                          <p:spTgt spid="22"/>
                                        </p:tgtEl>
                                        <p:attrNameLst>
                                          <p:attrName>ppt_x</p:attrName>
                                          <p:attrName>ppt_y</p:attrName>
                                        </p:attrNameLst>
                                      </p:cBhvr>
                                      <p:rCtr x="6250" y="-3773"/>
                                    </p:animMotion>
                                  </p:childTnLst>
                                </p:cTn>
                              </p:par>
                            </p:childTnLst>
                          </p:cTn>
                        </p:par>
                        <p:par>
                          <p:cTn id="33" fill="hold">
                            <p:stCondLst>
                              <p:cond delay="23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2800"/>
                            </p:stCondLst>
                            <p:childTnLst>
                              <p:par>
                                <p:cTn id="41" presetID="1" presetClass="emph" presetSubtype="2" fill="hold" nodeType="afterEffect">
                                  <p:stCondLst>
                                    <p:cond delay="0"/>
                                  </p:stCondLst>
                                  <p:childTnLst>
                                    <p:animClr clrSpc="rgb" dir="cw">
                                      <p:cBhvr>
                                        <p:cTn id="42" dur="2000" fill="hold"/>
                                        <p:tgtEl>
                                          <p:spTgt spid="19"/>
                                        </p:tgtEl>
                                        <p:attrNameLst>
                                          <p:attrName>fillcolor</p:attrName>
                                        </p:attrNameLst>
                                      </p:cBhvr>
                                      <p:to>
                                        <a:srgbClr val="FF6633"/>
                                      </p:to>
                                    </p:animClr>
                                    <p:set>
                                      <p:cBhvr>
                                        <p:cTn id="43" dur="2000" fill="hold"/>
                                        <p:tgtEl>
                                          <p:spTgt spid="19"/>
                                        </p:tgtEl>
                                        <p:attrNameLst>
                                          <p:attrName>fill.type</p:attrName>
                                        </p:attrNameLst>
                                      </p:cBhvr>
                                      <p:to>
                                        <p:strVal val="solid"/>
                                      </p:to>
                                    </p:set>
                                    <p:set>
                                      <p:cBhvr>
                                        <p:cTn id="44" dur="2000" fill="hold"/>
                                        <p:tgtEl>
                                          <p:spTgt spid="19"/>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20"/>
                                        </p:tgtEl>
                                        <p:attrNameLst>
                                          <p:attrName>fillcolor</p:attrName>
                                        </p:attrNameLst>
                                      </p:cBhvr>
                                      <p:to>
                                        <a:srgbClr val="FF6633"/>
                                      </p:to>
                                    </p:animClr>
                                    <p:set>
                                      <p:cBhvr>
                                        <p:cTn id="47" dur="2000" fill="hold"/>
                                        <p:tgtEl>
                                          <p:spTgt spid="20"/>
                                        </p:tgtEl>
                                        <p:attrNameLst>
                                          <p:attrName>fill.type</p:attrName>
                                        </p:attrNameLst>
                                      </p:cBhvr>
                                      <p:to>
                                        <p:strVal val="solid"/>
                                      </p:to>
                                    </p:set>
                                    <p:set>
                                      <p:cBhvr>
                                        <p:cTn id="48" dur="2000" fill="hold"/>
                                        <p:tgtEl>
                                          <p:spTgt spid="20"/>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21"/>
                                        </p:tgtEl>
                                        <p:attrNameLst>
                                          <p:attrName>fillcolor</p:attrName>
                                        </p:attrNameLst>
                                      </p:cBhvr>
                                      <p:to>
                                        <a:srgbClr val="FF6633"/>
                                      </p:to>
                                    </p:animClr>
                                    <p:set>
                                      <p:cBhvr>
                                        <p:cTn id="51" dur="2000" fill="hold"/>
                                        <p:tgtEl>
                                          <p:spTgt spid="21"/>
                                        </p:tgtEl>
                                        <p:attrNameLst>
                                          <p:attrName>fill.type</p:attrName>
                                        </p:attrNameLst>
                                      </p:cBhvr>
                                      <p:to>
                                        <p:strVal val="solid"/>
                                      </p:to>
                                    </p:set>
                                    <p:set>
                                      <p:cBhvr>
                                        <p:cTn id="52" dur="2000" fill="hold"/>
                                        <p:tgtEl>
                                          <p:spTgt spid="21"/>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22"/>
                                        </p:tgtEl>
                                        <p:attrNameLst>
                                          <p:attrName>fillcolor</p:attrName>
                                        </p:attrNameLst>
                                      </p:cBhvr>
                                      <p:to>
                                        <a:srgbClr val="FF6633"/>
                                      </p:to>
                                    </p:animClr>
                                    <p:set>
                                      <p:cBhvr>
                                        <p:cTn id="55" dur="2000" fill="hold"/>
                                        <p:tgtEl>
                                          <p:spTgt spid="22"/>
                                        </p:tgtEl>
                                        <p:attrNameLst>
                                          <p:attrName>fill.type</p:attrName>
                                        </p:attrNameLst>
                                      </p:cBhvr>
                                      <p:to>
                                        <p:strVal val="solid"/>
                                      </p:to>
                                    </p:set>
                                    <p:set>
                                      <p:cBhvr>
                                        <p:cTn id="56" dur="2000" fill="hold"/>
                                        <p:tgtEl>
                                          <p:spTgt spid="22"/>
                                        </p:tgtEl>
                                        <p:attrNameLst>
                                          <p:attrName>fill.on</p:attrName>
                                        </p:attrNameLst>
                                      </p:cBhvr>
                                      <p:to>
                                        <p:strVal val="true"/>
                                      </p:to>
                                    </p:se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22" presetClass="entr" presetSubtype="4"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22" presetClass="entr" presetSubtype="8"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22" presetClass="entr" presetSubtype="1"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par>
                                <p:cTn id="75" presetID="42" presetClass="path" presetSubtype="0" decel="50000" fill="hold" grpId="2" nodeType="withEffect">
                                  <p:stCondLst>
                                    <p:cond delay="0"/>
                                  </p:stCondLst>
                                  <p:childTnLst>
                                    <p:animMotion origin="layout" path="M 0.10431 0.08539 L 0.20393 0.02221 " pathEditMode="relative" rAng="0" ptsTypes="AA">
                                      <p:cBhvr>
                                        <p:cTn id="76" dur="2000" fill="hold"/>
                                        <p:tgtEl>
                                          <p:spTgt spid="19"/>
                                        </p:tgtEl>
                                        <p:attrNameLst>
                                          <p:attrName>ppt_x</p:attrName>
                                          <p:attrName>ppt_y</p:attrName>
                                        </p:attrNameLst>
                                      </p:cBhvr>
                                      <p:rCtr x="4975" y="-3171"/>
                                    </p:animMotion>
                                  </p:childTnLst>
                                </p:cTn>
                              </p:par>
                              <p:par>
                                <p:cTn id="77" presetID="42" presetClass="path" presetSubtype="0" decel="50000" fill="hold" grpId="2" nodeType="withEffect">
                                  <p:stCondLst>
                                    <p:cond delay="0"/>
                                  </p:stCondLst>
                                  <p:childTnLst>
                                    <p:animMotion origin="layout" path="M 0.21956 0.05716 L 0.37114 0.02939 " pathEditMode="relative" rAng="0" ptsTypes="AA">
                                      <p:cBhvr>
                                        <p:cTn id="78" dur="2000" fill="hold"/>
                                        <p:tgtEl>
                                          <p:spTgt spid="20"/>
                                        </p:tgtEl>
                                        <p:attrNameLst>
                                          <p:attrName>ppt_x</p:attrName>
                                          <p:attrName>ppt_y</p:attrName>
                                        </p:attrNameLst>
                                      </p:cBhvr>
                                      <p:rCtr x="7579" y="-1389"/>
                                    </p:animMotion>
                                  </p:childTnLst>
                                </p:cTn>
                              </p:par>
                              <p:par>
                                <p:cTn id="79" presetID="42" presetClass="path" presetSubtype="0" decel="50000" fill="hold" grpId="2" nodeType="withEffect">
                                  <p:stCondLst>
                                    <p:cond delay="0"/>
                                  </p:stCondLst>
                                  <p:childTnLst>
                                    <p:animMotion origin="layout" path="M 0.16145 -0.01157 L 0.28658 0.03426 " pathEditMode="relative" rAng="0" ptsTypes="AA">
                                      <p:cBhvr>
                                        <p:cTn id="80" dur="2000" fill="hold"/>
                                        <p:tgtEl>
                                          <p:spTgt spid="21"/>
                                        </p:tgtEl>
                                        <p:attrNameLst>
                                          <p:attrName>ppt_x</p:attrName>
                                          <p:attrName>ppt_y</p:attrName>
                                        </p:attrNameLst>
                                      </p:cBhvr>
                                      <p:rCtr x="6250" y="2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9" grpId="0" animBg="1"/>
      <p:bldP spid="39" grpId="0" animBg="1"/>
      <p:bldP spid="36" grpId="0"/>
      <p:bldP spid="9" grpId="0"/>
      <p:bldP spid="23" grpId="0"/>
      <p:bldP spid="19" grpId="0" animBg="1"/>
      <p:bldP spid="19" grpId="1" animBg="1"/>
      <p:bldP spid="19" grpId="2" animBg="1"/>
      <p:bldP spid="21" grpId="0" animBg="1"/>
      <p:bldP spid="21" grpId="1" animBg="1"/>
      <p:bldP spid="21" grpId="2" animBg="1"/>
      <p:bldP spid="22" grpId="0" animBg="1"/>
      <p:bldP spid="22" grpId="1" animBg="1"/>
      <p:bldP spid="20" grpId="0" animBg="1"/>
      <p:bldP spid="20" grpId="1" animBg="1"/>
      <p:bldP spid="20"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28696" y="1996629"/>
            <a:ext cx="1570874" cy="3397373"/>
            <a:chOff x="3128696" y="2100879"/>
            <a:chExt cx="1570874" cy="3397373"/>
          </a:xfrm>
        </p:grpSpPr>
        <p:sp>
          <p:nvSpPr>
            <p:cNvPr id="6" name="Rectangle 5"/>
            <p:cNvSpPr/>
            <p:nvPr/>
          </p:nvSpPr>
          <p:spPr>
            <a:xfrm>
              <a:off x="3208314" y="3642043"/>
              <a:ext cx="1406525" cy="1856209"/>
            </a:xfrm>
            <a:prstGeom prst="rect">
              <a:avLst/>
            </a:prstGeom>
            <a:solidFill>
              <a:srgbClr val="1293E4"/>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9" name="Rectangle 178"/>
            <p:cNvSpPr/>
            <p:nvPr/>
          </p:nvSpPr>
          <p:spPr>
            <a:xfrm>
              <a:off x="3205444" y="2589924"/>
              <a:ext cx="1407945" cy="1188632"/>
            </a:xfrm>
            <a:prstGeom prst="rect">
              <a:avLst/>
            </a:prstGeom>
            <a:solidFill>
              <a:schemeClr val="tx2">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TextBox 16"/>
            <p:cNvSpPr txBox="1"/>
            <p:nvPr/>
          </p:nvSpPr>
          <p:spPr>
            <a:xfrm>
              <a:off x="3219692" y="3657891"/>
              <a:ext cx="13931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B2B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454547"/>
                  </a:solidFill>
                  <a:latin typeface="Calibri"/>
                </a:rPr>
                <a:t>Integration</a:t>
              </a:r>
              <a:endParaRPr kumimoji="0" lang="en-US" sz="1800" b="1" i="0" u="none" strike="noStrike" kern="1200" cap="none" spc="0" normalizeH="0" baseline="0" noProof="0" dirty="0">
                <a:ln>
                  <a:noFill/>
                </a:ln>
                <a:solidFill>
                  <a:srgbClr val="454547"/>
                </a:solidFill>
                <a:effectLst/>
                <a:uLnTx/>
                <a:uFillTx/>
                <a:latin typeface="Calibri"/>
                <a:ea typeface="+mn-ea"/>
                <a:cs typeface="+mn-cs"/>
              </a:endParaRPr>
            </a:p>
          </p:txBody>
        </p:sp>
        <p:grpSp>
          <p:nvGrpSpPr>
            <p:cNvPr id="20" name="Group 19"/>
            <p:cNvGrpSpPr/>
            <p:nvPr/>
          </p:nvGrpSpPr>
          <p:grpSpPr>
            <a:xfrm>
              <a:off x="3128696" y="2100879"/>
              <a:ext cx="1570874" cy="593061"/>
              <a:chOff x="3128696" y="1562091"/>
              <a:chExt cx="1570874" cy="593061"/>
            </a:xfrm>
          </p:grpSpPr>
          <p:sp>
            <p:nvSpPr>
              <p:cNvPr id="148" name="Rectangle 147"/>
              <p:cNvSpPr/>
              <p:nvPr/>
            </p:nvSpPr>
            <p:spPr>
              <a:xfrm>
                <a:off x="3204336" y="1811963"/>
                <a:ext cx="1406525" cy="343189"/>
              </a:xfrm>
              <a:prstGeom prst="rect">
                <a:avLst/>
              </a:prstGeom>
              <a:solidFill>
                <a:srgbClr val="1293E4"/>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7" name="Snip Same Side Corner Rectangle 156"/>
              <p:cNvSpPr/>
              <p:nvPr/>
            </p:nvSpPr>
            <p:spPr>
              <a:xfrm flipV="1">
                <a:off x="3128696"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grpSp>
        <p:nvGrpSpPr>
          <p:cNvPr id="3" name="Group 2"/>
          <p:cNvGrpSpPr/>
          <p:nvPr/>
        </p:nvGrpSpPr>
        <p:grpSpPr>
          <a:xfrm>
            <a:off x="4811523" y="1996629"/>
            <a:ext cx="1580879" cy="3393812"/>
            <a:chOff x="4794250" y="2100879"/>
            <a:chExt cx="1580879" cy="3393812"/>
          </a:xfrm>
        </p:grpSpPr>
        <p:sp>
          <p:nvSpPr>
            <p:cNvPr id="138" name="Rectangle 137"/>
            <p:cNvSpPr/>
            <p:nvPr/>
          </p:nvSpPr>
          <p:spPr>
            <a:xfrm>
              <a:off x="4886717" y="3638482"/>
              <a:ext cx="1406525" cy="1856209"/>
            </a:xfrm>
            <a:prstGeom prst="rect">
              <a:avLst/>
            </a:prstGeom>
            <a:solidFill>
              <a:schemeClr val="accent6"/>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0" name="Rectangle 179"/>
            <p:cNvSpPr/>
            <p:nvPr/>
          </p:nvSpPr>
          <p:spPr>
            <a:xfrm>
              <a:off x="4889159" y="2589924"/>
              <a:ext cx="1407920" cy="1188632"/>
            </a:xfrm>
            <a:prstGeom prst="rect">
              <a:avLst/>
            </a:prstGeom>
            <a:solidFill>
              <a:schemeClr val="accent6">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3" name="TextBox 152"/>
            <p:cNvSpPr txBox="1"/>
            <p:nvPr/>
          </p:nvSpPr>
          <p:spPr>
            <a:xfrm>
              <a:off x="4820083" y="3656062"/>
              <a:ext cx="1555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3" name="Group 252"/>
            <p:cNvGrpSpPr/>
            <p:nvPr/>
          </p:nvGrpSpPr>
          <p:grpSpPr>
            <a:xfrm>
              <a:off x="4794250" y="2100879"/>
              <a:ext cx="1570874" cy="608453"/>
              <a:chOff x="4794250" y="1562091"/>
              <a:chExt cx="1570874" cy="608453"/>
            </a:xfrm>
          </p:grpSpPr>
          <p:sp>
            <p:nvSpPr>
              <p:cNvPr id="150" name="Rectangle 149"/>
              <p:cNvSpPr/>
              <p:nvPr/>
            </p:nvSpPr>
            <p:spPr>
              <a:xfrm>
                <a:off x="4884033" y="1804073"/>
                <a:ext cx="1406525" cy="366471"/>
              </a:xfrm>
              <a:prstGeom prst="rect">
                <a:avLst/>
              </a:prstGeom>
              <a:solidFill>
                <a:schemeClr val="accent6"/>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8" name="Snip Same Side Corner Rectangle 157"/>
              <p:cNvSpPr/>
              <p:nvPr/>
            </p:nvSpPr>
            <p:spPr>
              <a:xfrm flipV="1">
                <a:off x="4794250"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grpSp>
        <p:nvGrpSpPr>
          <p:cNvPr id="4" name="Group 3"/>
          <p:cNvGrpSpPr/>
          <p:nvPr/>
        </p:nvGrpSpPr>
        <p:grpSpPr>
          <a:xfrm>
            <a:off x="8150546" y="1996629"/>
            <a:ext cx="1570874" cy="3397373"/>
            <a:chOff x="6463413" y="2100879"/>
            <a:chExt cx="1570874" cy="3397373"/>
          </a:xfrm>
        </p:grpSpPr>
        <p:sp>
          <p:nvSpPr>
            <p:cNvPr id="137" name="Rectangle 136"/>
            <p:cNvSpPr/>
            <p:nvPr/>
          </p:nvSpPr>
          <p:spPr>
            <a:xfrm>
              <a:off x="6549447" y="3642043"/>
              <a:ext cx="1406525" cy="1856209"/>
            </a:xfrm>
            <a:prstGeom prst="rect">
              <a:avLst/>
            </a:prstGeom>
            <a:solidFill>
              <a:schemeClr val="accent5"/>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1" name="Rectangle 180"/>
            <p:cNvSpPr/>
            <p:nvPr/>
          </p:nvSpPr>
          <p:spPr>
            <a:xfrm>
              <a:off x="6546788" y="2589924"/>
              <a:ext cx="1406525" cy="1188632"/>
            </a:xfrm>
            <a:prstGeom prst="rect">
              <a:avLst/>
            </a:prstGeom>
            <a:solidFill>
              <a:schemeClr val="accent5">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4" name="TextBox 153"/>
            <p:cNvSpPr txBox="1"/>
            <p:nvPr/>
          </p:nvSpPr>
          <p:spPr>
            <a:xfrm>
              <a:off x="6505281" y="3656062"/>
              <a:ext cx="14859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Cloud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4" name="Group 253"/>
            <p:cNvGrpSpPr/>
            <p:nvPr/>
          </p:nvGrpSpPr>
          <p:grpSpPr>
            <a:xfrm>
              <a:off x="6463413" y="2100879"/>
              <a:ext cx="1570874" cy="608454"/>
              <a:chOff x="6463413" y="1562091"/>
              <a:chExt cx="1570874" cy="608454"/>
            </a:xfrm>
          </p:grpSpPr>
          <p:sp>
            <p:nvSpPr>
              <p:cNvPr id="151" name="Rectangle 150"/>
              <p:cNvSpPr/>
              <p:nvPr/>
            </p:nvSpPr>
            <p:spPr>
              <a:xfrm>
                <a:off x="6553196" y="1796186"/>
                <a:ext cx="1406525" cy="374359"/>
              </a:xfrm>
              <a:prstGeom prst="rect">
                <a:avLst/>
              </a:prstGeom>
              <a:solidFill>
                <a:schemeClr val="accent5"/>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9" name="Snip Same Side Corner Rectangle 158"/>
              <p:cNvSpPr/>
              <p:nvPr/>
            </p:nvSpPr>
            <p:spPr>
              <a:xfrm flipV="1">
                <a:off x="6463413"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grpSp>
        <p:nvGrpSpPr>
          <p:cNvPr id="5" name="Group 4"/>
          <p:cNvGrpSpPr/>
          <p:nvPr/>
        </p:nvGrpSpPr>
        <p:grpSpPr>
          <a:xfrm>
            <a:off x="6483148" y="1996629"/>
            <a:ext cx="1570874" cy="3393812"/>
            <a:chOff x="8139624" y="2100879"/>
            <a:chExt cx="1570874" cy="3393812"/>
          </a:xfrm>
        </p:grpSpPr>
        <p:sp>
          <p:nvSpPr>
            <p:cNvPr id="136" name="Rectangle 135"/>
            <p:cNvSpPr/>
            <p:nvPr/>
          </p:nvSpPr>
          <p:spPr>
            <a:xfrm>
              <a:off x="8225570" y="3638482"/>
              <a:ext cx="1406525" cy="1856209"/>
            </a:xfrm>
            <a:prstGeom prst="rect">
              <a:avLst/>
            </a:prstGeom>
            <a:solidFill>
              <a:srgbClr val="FF6600"/>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2" name="Rectangle 181"/>
            <p:cNvSpPr/>
            <p:nvPr/>
          </p:nvSpPr>
          <p:spPr>
            <a:xfrm>
              <a:off x="8226947" y="2589924"/>
              <a:ext cx="1406525" cy="1188632"/>
            </a:xfrm>
            <a:prstGeom prst="rect">
              <a:avLst/>
            </a:prstGeom>
            <a:solidFill>
              <a:srgbClr val="FF66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5" name="TextBox 154"/>
            <p:cNvSpPr txBox="1"/>
            <p:nvPr/>
          </p:nvSpPr>
          <p:spPr>
            <a:xfrm>
              <a:off x="8234410" y="3656062"/>
              <a:ext cx="14021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Big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5" name="Group 254"/>
            <p:cNvGrpSpPr/>
            <p:nvPr/>
          </p:nvGrpSpPr>
          <p:grpSpPr>
            <a:xfrm>
              <a:off x="8139624" y="2100879"/>
              <a:ext cx="1570874" cy="608454"/>
              <a:chOff x="8139624" y="1562091"/>
              <a:chExt cx="1570874" cy="608454"/>
            </a:xfrm>
          </p:grpSpPr>
          <p:sp>
            <p:nvSpPr>
              <p:cNvPr id="149" name="Rectangle 148"/>
              <p:cNvSpPr/>
              <p:nvPr/>
            </p:nvSpPr>
            <p:spPr>
              <a:xfrm>
                <a:off x="8230658" y="1811963"/>
                <a:ext cx="1406525" cy="358582"/>
              </a:xfrm>
              <a:prstGeom prst="rect">
                <a:avLst/>
              </a:prstGeom>
              <a:solidFill>
                <a:srgbClr val="FF6600"/>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0" name="Snip Same Side Corner Rectangle 159"/>
              <p:cNvSpPr/>
              <p:nvPr/>
            </p:nvSpPr>
            <p:spPr>
              <a:xfrm flipV="1">
                <a:off x="8139624"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sp>
        <p:nvSpPr>
          <p:cNvPr id="334" name="Slide Number Placeholder 4"/>
          <p:cNvSpPr>
            <a:spLocks noGrp="1"/>
          </p:cNvSpPr>
          <p:nvPr>
            <p:ph type="sldNum" sz="quarter" idx="12"/>
          </p:nvPr>
        </p:nvSpPr>
        <p:spPr>
          <a:xfrm>
            <a:off x="10794698" y="6191163"/>
            <a:ext cx="937054"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B08B3-031E-421C-B78A-79F5C29F28FC}" type="slidenum">
              <a:rPr kumimoji="0" lang="en-US" sz="1200" b="0" i="0" u="none" strike="noStrike" kern="1200" cap="none" spc="0" normalizeH="0" baseline="0" noProof="0" smtClean="0">
                <a:ln>
                  <a:noFill/>
                </a:ln>
                <a:solidFill>
                  <a:srgbClr val="454547"/>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454547"/>
              </a:solidFill>
              <a:effectLst/>
              <a:uLnTx/>
              <a:uFillTx/>
            </a:endParaRPr>
          </a:p>
        </p:txBody>
      </p:sp>
      <p:pic>
        <p:nvPicPr>
          <p:cNvPr id="10" name="Picture 9" descr="icon_data-pipeplines_bright-blu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175" y="2551205"/>
            <a:ext cx="1000606" cy="1000606"/>
          </a:xfrm>
          <a:prstGeom prst="rect">
            <a:avLst/>
          </a:prstGeom>
        </p:spPr>
      </p:pic>
      <p:pic>
        <p:nvPicPr>
          <p:cNvPr id="11" name="Picture 10" descr="icon_powering-clouds_bright-blu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436" y="2651266"/>
            <a:ext cx="808182" cy="808182"/>
          </a:xfrm>
          <a:prstGeom prst="rect">
            <a:avLst/>
          </a:prstGeom>
        </p:spPr>
      </p:pic>
      <p:pic>
        <p:nvPicPr>
          <p:cNvPr id="13" name="Picture 12" descr="icon_mft_bright-blu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8826" y="2643568"/>
            <a:ext cx="862061" cy="862061"/>
          </a:xfrm>
          <a:prstGeom prst="rect">
            <a:avLst/>
          </a:prstGeom>
        </p:spPr>
      </p:pic>
      <p:pic>
        <p:nvPicPr>
          <p:cNvPr id="14" name="Picture 13" descr="icon_app-integr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7918" y="2734338"/>
            <a:ext cx="757474" cy="671669"/>
          </a:xfrm>
          <a:prstGeom prst="rect">
            <a:avLst/>
          </a:prstGeom>
        </p:spPr>
      </p:pic>
      <p:sp>
        <p:nvSpPr>
          <p:cNvPr id="44" name="Rectangle 43"/>
          <p:cNvSpPr/>
          <p:nvPr/>
        </p:nvSpPr>
        <p:spPr>
          <a:xfrm>
            <a:off x="4911574"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24195"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575675"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250723"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Snip Same Side Corner Rectangle 37"/>
          <p:cNvSpPr/>
          <p:nvPr/>
        </p:nvSpPr>
        <p:spPr>
          <a:xfrm>
            <a:off x="2126242" y="5384737"/>
            <a:ext cx="8676209" cy="669027"/>
          </a:xfrm>
          <a:prstGeom prst="snip2SameRect">
            <a:avLst>
              <a:gd name="adj1" fmla="val 33456"/>
              <a:gd name="adj2" fmla="val 0"/>
            </a:avLst>
          </a:prstGeom>
          <a:solidFill>
            <a:schemeClr val="bg1">
              <a:lumMod val="95000"/>
            </a:schemeClr>
          </a:solidFill>
          <a:ln w="2857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cs typeface="Calibri"/>
            </a:endParaRPr>
          </a:p>
        </p:txBody>
      </p:sp>
      <p:sp>
        <p:nvSpPr>
          <p:cNvPr id="45" name="Title 1"/>
          <p:cNvSpPr>
            <a:spLocks noGrp="1"/>
          </p:cNvSpPr>
          <p:nvPr>
            <p:ph type="title"/>
          </p:nvPr>
        </p:nvSpPr>
        <p:spPr>
          <a:xfrm>
            <a:off x="457200" y="513798"/>
            <a:ext cx="11274552" cy="724685"/>
          </a:xfrm>
        </p:spPr>
        <p:txBody>
          <a:bodyPr>
            <a:normAutofit/>
          </a:bodyPr>
          <a:lstStyle/>
          <a:p>
            <a:r>
              <a:rPr lang="en-US" dirty="0">
                <a:latin typeface="Arial"/>
                <a:cs typeface="Arial"/>
              </a:rPr>
              <a:t>Complete Platform Must Support the 4 Pillars</a:t>
            </a:r>
            <a:endParaRPr lang="en-US" dirty="0">
              <a:solidFill>
                <a:schemeClr val="tx2"/>
              </a:solidFill>
              <a:latin typeface="Arial"/>
              <a:cs typeface="Arial"/>
            </a:endParaRPr>
          </a:p>
        </p:txBody>
      </p:sp>
      <p:sp>
        <p:nvSpPr>
          <p:cNvPr id="7" name="TextBox 6"/>
          <p:cNvSpPr txBox="1"/>
          <p:nvPr/>
        </p:nvSpPr>
        <p:spPr>
          <a:xfrm>
            <a:off x="5252917" y="5556710"/>
            <a:ext cx="2422859" cy="400110"/>
          </a:xfrm>
          <a:prstGeom prst="rect">
            <a:avLst/>
          </a:prstGeom>
          <a:noFill/>
        </p:spPr>
        <p:txBody>
          <a:bodyPr wrap="none" rtlCol="0">
            <a:spAutoFit/>
          </a:bodyPr>
          <a:lstStyle/>
          <a:p>
            <a:r>
              <a:rPr lang="en-US" sz="2000" dirty="0">
                <a:solidFill>
                  <a:schemeClr val="bg1">
                    <a:lumMod val="50000"/>
                  </a:schemeClr>
                </a:solidFill>
              </a:rPr>
              <a:t>Integration Platform</a:t>
            </a:r>
          </a:p>
        </p:txBody>
      </p:sp>
    </p:spTree>
    <p:extLst>
      <p:ext uri="{BB962C8B-B14F-4D97-AF65-F5344CB8AC3E}">
        <p14:creationId xmlns:p14="http://schemas.microsoft.com/office/powerpoint/2010/main" val="39785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ntr" presetSubtype="0" fill="hold" nodeType="with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2" presetClass="entr" presetSubtype="4"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p:tgtEl>
                                          <p:spTgt spid="3"/>
                                        </p:tgtEl>
                                        <p:attrNameLst>
                                          <p:attrName>ppt_y</p:attrName>
                                        </p:attrNameLst>
                                      </p:cBhvr>
                                      <p:tavLst>
                                        <p:tav tm="0">
                                          <p:val>
                                            <p:strVal val="#ppt_y+#ppt_h*1.125000"/>
                                          </p:val>
                                        </p:tav>
                                        <p:tav tm="100000">
                                          <p:val>
                                            <p:strVal val="#ppt_y"/>
                                          </p:val>
                                        </p:tav>
                                      </p:tavLst>
                                    </p:anim>
                                    <p:animEffect transition="in" filter="wipe(up)">
                                      <p:cBhvr>
                                        <p:cTn id="18" dur="1000"/>
                                        <p:tgtEl>
                                          <p:spTgt spid="3"/>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2" presetClass="entr" presetSubtype="4"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p:tgtEl>
                                          <p:spTgt spid="5"/>
                                        </p:tgtEl>
                                        <p:attrNameLst>
                                          <p:attrName>ppt_y</p:attrName>
                                        </p:attrNameLst>
                                      </p:cBhvr>
                                      <p:tavLst>
                                        <p:tav tm="0">
                                          <p:val>
                                            <p:strVal val="#ppt_y+#ppt_h*1.125000"/>
                                          </p:val>
                                        </p:tav>
                                        <p:tav tm="100000">
                                          <p:val>
                                            <p:strVal val="#ppt_y"/>
                                          </p:val>
                                        </p:tav>
                                      </p:tavLst>
                                    </p:anim>
                                    <p:animEffect transition="in" filter="wipe(up)">
                                      <p:cBhvr>
                                        <p:cTn id="28" dur="1000"/>
                                        <p:tgtEl>
                                          <p:spTgt spid="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15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2" presetClass="entr" presetSubtype="4" fill="hold" nodeType="withEffect">
                                  <p:stCondLst>
                                    <p:cond delay="150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1000"/>
                                        <p:tgtEl>
                                          <p:spTgt spid="4"/>
                                        </p:tgtEl>
                                        <p:attrNameLst>
                                          <p:attrName>ppt_y</p:attrName>
                                        </p:attrNameLst>
                                      </p:cBhvr>
                                      <p:tavLst>
                                        <p:tav tm="0">
                                          <p:val>
                                            <p:strVal val="#ppt_y+#ppt_h*1.125000"/>
                                          </p:val>
                                        </p:tav>
                                        <p:tav tm="100000">
                                          <p:val>
                                            <p:strVal val="#ppt_y"/>
                                          </p:val>
                                        </p:tav>
                                      </p:tavLst>
                                    </p:anim>
                                    <p:animEffect transition="in" filter="wipe(up)">
                                      <p:cBhvr>
                                        <p:cTn id="41" dur="1000"/>
                                        <p:tgtEl>
                                          <p:spTgt spid="4"/>
                                        </p:tgtEl>
                                      </p:cBhvr>
                                    </p:animEffect>
                                  </p:childTnLst>
                                </p:cTn>
                              </p:par>
                              <p:par>
                                <p:cTn id="42" presetID="10" presetClass="entr" presetSubtype="0" fill="hold" nodeType="withEffect">
                                  <p:stCondLst>
                                    <p:cond delay="2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483148" y="1996629"/>
            <a:ext cx="1570874" cy="3393812"/>
            <a:chOff x="6483148" y="1996629"/>
            <a:chExt cx="1570874" cy="3393812"/>
          </a:xfrm>
        </p:grpSpPr>
        <p:grpSp>
          <p:nvGrpSpPr>
            <p:cNvPr id="5" name="Group 4"/>
            <p:cNvGrpSpPr/>
            <p:nvPr/>
          </p:nvGrpSpPr>
          <p:grpSpPr>
            <a:xfrm>
              <a:off x="6483148" y="1996629"/>
              <a:ext cx="1570874" cy="3393812"/>
              <a:chOff x="8139624" y="2100879"/>
              <a:chExt cx="1570874" cy="3393812"/>
            </a:xfrm>
          </p:grpSpPr>
          <p:sp>
            <p:nvSpPr>
              <p:cNvPr id="136" name="Rectangle 135"/>
              <p:cNvSpPr/>
              <p:nvPr/>
            </p:nvSpPr>
            <p:spPr>
              <a:xfrm>
                <a:off x="8225570" y="3638482"/>
                <a:ext cx="1406525" cy="1856209"/>
              </a:xfrm>
              <a:prstGeom prst="rect">
                <a:avLst/>
              </a:prstGeom>
              <a:solidFill>
                <a:srgbClr val="FF6600"/>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2" name="Rectangle 181"/>
              <p:cNvSpPr/>
              <p:nvPr/>
            </p:nvSpPr>
            <p:spPr>
              <a:xfrm>
                <a:off x="8226947" y="2589924"/>
                <a:ext cx="1406525" cy="1188632"/>
              </a:xfrm>
              <a:prstGeom prst="rect">
                <a:avLst/>
              </a:prstGeom>
              <a:solidFill>
                <a:srgbClr val="FF66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5" name="TextBox 154"/>
              <p:cNvSpPr txBox="1"/>
              <p:nvPr/>
            </p:nvSpPr>
            <p:spPr>
              <a:xfrm>
                <a:off x="8234410" y="3656062"/>
                <a:ext cx="14021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Big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5" name="Group 254"/>
              <p:cNvGrpSpPr/>
              <p:nvPr/>
            </p:nvGrpSpPr>
            <p:grpSpPr>
              <a:xfrm>
                <a:off x="8139624" y="2100879"/>
                <a:ext cx="1570874" cy="608454"/>
                <a:chOff x="8139624" y="1562091"/>
                <a:chExt cx="1570874" cy="608454"/>
              </a:xfrm>
            </p:grpSpPr>
            <p:sp>
              <p:nvSpPr>
                <p:cNvPr id="149" name="Rectangle 148"/>
                <p:cNvSpPr/>
                <p:nvPr/>
              </p:nvSpPr>
              <p:spPr>
                <a:xfrm>
                  <a:off x="8230658" y="1811963"/>
                  <a:ext cx="1406525" cy="358582"/>
                </a:xfrm>
                <a:prstGeom prst="rect">
                  <a:avLst/>
                </a:prstGeom>
                <a:solidFill>
                  <a:srgbClr val="FF6600"/>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0" name="Snip Same Side Corner Rectangle 159"/>
                <p:cNvSpPr/>
                <p:nvPr/>
              </p:nvSpPr>
              <p:spPr>
                <a:xfrm flipV="1">
                  <a:off x="8139624"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pic>
          <p:nvPicPr>
            <p:cNvPr id="10" name="Picture 9" descr="icon_data-pipeplines_bright-blu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175" y="2551205"/>
              <a:ext cx="1000606" cy="1000606"/>
            </a:xfrm>
            <a:prstGeom prst="rect">
              <a:avLst/>
            </a:prstGeom>
          </p:spPr>
        </p:pic>
      </p:grpSp>
      <p:grpSp>
        <p:nvGrpSpPr>
          <p:cNvPr id="8" name="Group 7"/>
          <p:cNvGrpSpPr/>
          <p:nvPr/>
        </p:nvGrpSpPr>
        <p:grpSpPr>
          <a:xfrm>
            <a:off x="4811523" y="1996629"/>
            <a:ext cx="1580879" cy="3393812"/>
            <a:chOff x="4811523" y="1996629"/>
            <a:chExt cx="1580879" cy="3393812"/>
          </a:xfrm>
        </p:grpSpPr>
        <p:grpSp>
          <p:nvGrpSpPr>
            <p:cNvPr id="3" name="Group 2"/>
            <p:cNvGrpSpPr/>
            <p:nvPr/>
          </p:nvGrpSpPr>
          <p:grpSpPr>
            <a:xfrm>
              <a:off x="4811523" y="1996629"/>
              <a:ext cx="1580879" cy="3393812"/>
              <a:chOff x="4794250" y="2100879"/>
              <a:chExt cx="1580879" cy="3393812"/>
            </a:xfrm>
          </p:grpSpPr>
          <p:sp>
            <p:nvSpPr>
              <p:cNvPr id="138" name="Rectangle 137"/>
              <p:cNvSpPr/>
              <p:nvPr/>
            </p:nvSpPr>
            <p:spPr>
              <a:xfrm>
                <a:off x="4886717" y="3638482"/>
                <a:ext cx="1406525" cy="1856209"/>
              </a:xfrm>
              <a:prstGeom prst="rect">
                <a:avLst/>
              </a:prstGeom>
              <a:solidFill>
                <a:schemeClr val="accent6"/>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0" name="Rectangle 179"/>
              <p:cNvSpPr/>
              <p:nvPr/>
            </p:nvSpPr>
            <p:spPr>
              <a:xfrm>
                <a:off x="4889159" y="2589924"/>
                <a:ext cx="1407920" cy="1188632"/>
              </a:xfrm>
              <a:prstGeom prst="rect">
                <a:avLst/>
              </a:prstGeom>
              <a:solidFill>
                <a:schemeClr val="accent6">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3" name="TextBox 152"/>
              <p:cNvSpPr txBox="1"/>
              <p:nvPr/>
            </p:nvSpPr>
            <p:spPr>
              <a:xfrm>
                <a:off x="4820083" y="3656062"/>
                <a:ext cx="1555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3" name="Group 252"/>
              <p:cNvGrpSpPr/>
              <p:nvPr/>
            </p:nvGrpSpPr>
            <p:grpSpPr>
              <a:xfrm>
                <a:off x="4794250" y="2100879"/>
                <a:ext cx="1570874" cy="608453"/>
                <a:chOff x="4794250" y="1562091"/>
                <a:chExt cx="1570874" cy="608453"/>
              </a:xfrm>
            </p:grpSpPr>
            <p:sp>
              <p:nvSpPr>
                <p:cNvPr id="150" name="Rectangle 149"/>
                <p:cNvSpPr/>
                <p:nvPr/>
              </p:nvSpPr>
              <p:spPr>
                <a:xfrm>
                  <a:off x="4884033" y="1804073"/>
                  <a:ext cx="1406525" cy="366471"/>
                </a:xfrm>
                <a:prstGeom prst="rect">
                  <a:avLst/>
                </a:prstGeom>
                <a:solidFill>
                  <a:schemeClr val="accent6"/>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8" name="Snip Same Side Corner Rectangle 157"/>
                <p:cNvSpPr/>
                <p:nvPr/>
              </p:nvSpPr>
              <p:spPr>
                <a:xfrm flipV="1">
                  <a:off x="4794250"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pic>
          <p:nvPicPr>
            <p:cNvPr id="14" name="Picture 13" descr="icon_app-integr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918" y="2734338"/>
              <a:ext cx="757474" cy="671669"/>
            </a:xfrm>
            <a:prstGeom prst="rect">
              <a:avLst/>
            </a:prstGeom>
          </p:spPr>
        </p:pic>
      </p:grpSp>
      <p:grpSp>
        <p:nvGrpSpPr>
          <p:cNvPr id="48" name="Group 47"/>
          <p:cNvGrpSpPr/>
          <p:nvPr/>
        </p:nvGrpSpPr>
        <p:grpSpPr>
          <a:xfrm>
            <a:off x="4903568" y="2592098"/>
            <a:ext cx="4732711" cy="2259898"/>
            <a:chOff x="3382954" y="2497668"/>
            <a:chExt cx="4482259" cy="2259898"/>
          </a:xfrm>
        </p:grpSpPr>
        <p:sp>
          <p:nvSpPr>
            <p:cNvPr id="49" name="Rounded Rectangle 48"/>
            <p:cNvSpPr/>
            <p:nvPr/>
          </p:nvSpPr>
          <p:spPr>
            <a:xfrm>
              <a:off x="3382954" y="2497668"/>
              <a:ext cx="4482259" cy="2259898"/>
            </a:xfrm>
            <a:prstGeom prst="roundRect">
              <a:avLst>
                <a:gd name="adj" fmla="val 3120"/>
              </a:avLst>
            </a:prstGeom>
            <a:solidFill>
              <a:schemeClr val="bg1">
                <a:lumMod val="95000"/>
              </a:schemeClr>
            </a:solidFill>
            <a:ln w="38100" cmpd="sng">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330346" y="3359754"/>
              <a:ext cx="3208325" cy="1358064"/>
            </a:xfrm>
            <a:prstGeom prst="rect">
              <a:avLst/>
            </a:prstGeom>
            <a:noFill/>
            <a:ln>
              <a:noFill/>
            </a:ln>
          </p:spPr>
          <p:txBody>
            <a:bodyPr wrap="square" rtlCol="0">
              <a:spAutoFit/>
            </a:bodyPr>
            <a:lstStyle/>
            <a:p>
              <a:pPr marL="285750" indent="-285750">
                <a:lnSpc>
                  <a:spcPct val="110000"/>
                </a:lnSpc>
                <a:buFont typeface="Arial"/>
                <a:buChar char="•"/>
              </a:pPr>
              <a:r>
                <a:rPr lang="en-US" sz="1500" dirty="0">
                  <a:latin typeface="Arial"/>
                  <a:cs typeface="Arial"/>
                </a:rPr>
                <a:t>Technology Consolidation</a:t>
              </a:r>
            </a:p>
            <a:p>
              <a:pPr marL="285750" indent="-285750">
                <a:lnSpc>
                  <a:spcPct val="110000"/>
                </a:lnSpc>
                <a:buFont typeface="Arial"/>
                <a:buChar char="•"/>
              </a:pPr>
              <a:r>
                <a:rPr lang="en-US" sz="1500" dirty="0">
                  <a:latin typeface="Arial"/>
                  <a:cs typeface="Arial"/>
                </a:rPr>
                <a:t>Change Management</a:t>
              </a:r>
            </a:p>
            <a:p>
              <a:pPr marL="285750" indent="-285750">
                <a:lnSpc>
                  <a:spcPct val="110000"/>
                </a:lnSpc>
                <a:buFont typeface="Arial"/>
                <a:buChar char="•"/>
              </a:pPr>
              <a:r>
                <a:rPr lang="en-US" sz="1500" dirty="0">
                  <a:latin typeface="Arial"/>
                  <a:cs typeface="Arial"/>
                </a:rPr>
                <a:t>Rapid Onboarding</a:t>
              </a:r>
            </a:p>
            <a:p>
              <a:pPr marL="285750" indent="-285750">
                <a:lnSpc>
                  <a:spcPct val="110000"/>
                </a:lnSpc>
                <a:buFont typeface="Arial"/>
                <a:buChar char="•"/>
              </a:pPr>
              <a:r>
                <a:rPr lang="en-US" sz="1500" dirty="0">
                  <a:latin typeface="Arial"/>
                  <a:cs typeface="Arial"/>
                </a:rPr>
                <a:t>SLA Compliance</a:t>
              </a:r>
            </a:p>
            <a:p>
              <a:pPr marL="285750" indent="-285750">
                <a:lnSpc>
                  <a:spcPct val="110000"/>
                </a:lnSpc>
                <a:buFont typeface="Arial"/>
                <a:buChar char="•"/>
              </a:pPr>
              <a:r>
                <a:rPr lang="en-US" sz="1500" dirty="0">
                  <a:latin typeface="Arial"/>
                  <a:cs typeface="Arial"/>
                </a:rPr>
                <a:t>Consistency</a:t>
              </a:r>
            </a:p>
          </p:txBody>
        </p:sp>
      </p:grpSp>
      <p:sp>
        <p:nvSpPr>
          <p:cNvPr id="51" name="Rounded Rectangle 50"/>
          <p:cNvSpPr/>
          <p:nvPr/>
        </p:nvSpPr>
        <p:spPr>
          <a:xfrm>
            <a:off x="4806749" y="1998156"/>
            <a:ext cx="4932043" cy="1414544"/>
          </a:xfrm>
          <a:prstGeom prst="roundRect">
            <a:avLst>
              <a:gd name="adj" fmla="val 2530"/>
            </a:avLst>
          </a:prstGeom>
          <a:solidFill>
            <a:srgbClr val="1293E4"/>
          </a:solidFill>
          <a:ln w="28575" cmpd="sng">
            <a:solidFill>
              <a:schemeClr val="bg1">
                <a:lumMod val="85000"/>
              </a:schemeClr>
            </a:solidFill>
          </a:ln>
          <a:effectLst>
            <a:outerShdw blurRad="31750" dist="12700" dir="5400000" algn="t" rotWithShape="0">
              <a:prstClr val="black">
                <a:alpha val="2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cs typeface="Calibri"/>
            </a:endParaRPr>
          </a:p>
        </p:txBody>
      </p:sp>
      <p:sp>
        <p:nvSpPr>
          <p:cNvPr id="334" name="Slide Number Placeholder 4"/>
          <p:cNvSpPr>
            <a:spLocks noGrp="1"/>
          </p:cNvSpPr>
          <p:nvPr>
            <p:ph type="sldNum" sz="quarter" idx="12"/>
          </p:nvPr>
        </p:nvSpPr>
        <p:spPr>
          <a:xfrm>
            <a:off x="10794698" y="6191163"/>
            <a:ext cx="937054"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B08B3-031E-421C-B78A-79F5C29F28FC}" type="slidenum">
              <a:rPr kumimoji="0" lang="en-US" sz="1200" b="0" i="0" u="none" strike="noStrike" kern="1200" cap="none" spc="0" normalizeH="0" baseline="0" noProof="0" smtClean="0">
                <a:ln>
                  <a:noFill/>
                </a:ln>
                <a:solidFill>
                  <a:srgbClr val="454547"/>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54547"/>
              </a:solidFill>
              <a:effectLst/>
              <a:uLnTx/>
              <a:uFillTx/>
            </a:endParaRPr>
          </a:p>
        </p:txBody>
      </p:sp>
      <p:sp>
        <p:nvSpPr>
          <p:cNvPr id="45" name="Title 1"/>
          <p:cNvSpPr>
            <a:spLocks noGrp="1"/>
          </p:cNvSpPr>
          <p:nvPr>
            <p:ph type="title"/>
          </p:nvPr>
        </p:nvSpPr>
        <p:spPr>
          <a:xfrm>
            <a:off x="457200" y="513798"/>
            <a:ext cx="11274552" cy="724685"/>
          </a:xfrm>
        </p:spPr>
        <p:txBody>
          <a:bodyPr>
            <a:normAutofit/>
          </a:bodyPr>
          <a:lstStyle/>
          <a:p>
            <a:r>
              <a:rPr lang="en-US" dirty="0">
                <a:latin typeface="Arial"/>
                <a:cs typeface="Arial"/>
              </a:rPr>
              <a:t>B2B-Led Integration Approach</a:t>
            </a:r>
            <a:endParaRPr lang="en-US" dirty="0">
              <a:solidFill>
                <a:schemeClr val="tx2"/>
              </a:solidFill>
              <a:latin typeface="Arial"/>
              <a:cs typeface="Arial"/>
            </a:endParaRPr>
          </a:p>
        </p:txBody>
      </p:sp>
      <p:sp>
        <p:nvSpPr>
          <p:cNvPr id="63" name="TextBox 62"/>
          <p:cNvSpPr txBox="1"/>
          <p:nvPr/>
        </p:nvSpPr>
        <p:spPr>
          <a:xfrm>
            <a:off x="4835225" y="1971482"/>
            <a:ext cx="4886482" cy="646331"/>
          </a:xfrm>
          <a:prstGeom prst="rect">
            <a:avLst/>
          </a:prstGeom>
          <a:noFill/>
        </p:spPr>
        <p:txBody>
          <a:bodyPr wrap="square" rtlCol="0">
            <a:spAutoFit/>
          </a:bodyPr>
          <a:lstStyle/>
          <a:p>
            <a:pPr algn="ctr"/>
            <a:r>
              <a:rPr lang="en-US" dirty="0">
                <a:solidFill>
                  <a:schemeClr val="bg1"/>
                </a:solidFill>
              </a:rPr>
              <a:t>Connect internal systems,</a:t>
            </a:r>
          </a:p>
          <a:p>
            <a:pPr algn="ctr"/>
            <a:r>
              <a:rPr lang="en-US" dirty="0">
                <a:solidFill>
                  <a:schemeClr val="bg1"/>
                </a:solidFill>
              </a:rPr>
              <a:t>partners and customers</a:t>
            </a:r>
          </a:p>
        </p:txBody>
      </p:sp>
      <p:sp>
        <p:nvSpPr>
          <p:cNvPr id="44" name="Rectangle 43"/>
          <p:cNvSpPr/>
          <p:nvPr/>
        </p:nvSpPr>
        <p:spPr>
          <a:xfrm>
            <a:off x="4911574"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575675"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p:cNvGrpSpPr/>
          <p:nvPr/>
        </p:nvGrpSpPr>
        <p:grpSpPr>
          <a:xfrm>
            <a:off x="7769495" y="2649416"/>
            <a:ext cx="863987" cy="863988"/>
            <a:chOff x="4211490" y="4267200"/>
            <a:chExt cx="1358900" cy="1358900"/>
          </a:xfrm>
        </p:grpSpPr>
        <p:sp>
          <p:nvSpPr>
            <p:cNvPr id="60" name="Oval 59"/>
            <p:cNvSpPr/>
            <p:nvPr/>
          </p:nvSpPr>
          <p:spPr>
            <a:xfrm>
              <a:off x="4211490" y="4267200"/>
              <a:ext cx="1358900" cy="1358900"/>
            </a:xfrm>
            <a:prstGeom prst="ellipse">
              <a:avLst/>
            </a:prstGeom>
            <a:solidFill>
              <a:schemeClr val="tx2"/>
            </a:solidFill>
            <a:ln w="19050" cmpd="sng">
              <a:solidFill>
                <a:schemeClr val="tx2">
                  <a:lumMod val="20000"/>
                  <a:lumOff val="80000"/>
                </a:schemeClr>
              </a:solid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4482416" y="4495796"/>
              <a:ext cx="863599" cy="863599"/>
            </a:xfrm>
            <a:prstGeom prst="rect">
              <a:avLst/>
            </a:prstGeom>
          </p:spPr>
        </p:pic>
      </p:grpSp>
      <p:grpSp>
        <p:nvGrpSpPr>
          <p:cNvPr id="57" name="Group 56"/>
          <p:cNvGrpSpPr/>
          <p:nvPr/>
        </p:nvGrpSpPr>
        <p:grpSpPr>
          <a:xfrm>
            <a:off x="6008524" y="2649416"/>
            <a:ext cx="863987" cy="863988"/>
            <a:chOff x="1441792" y="4267200"/>
            <a:chExt cx="1358900" cy="1358900"/>
          </a:xfrm>
        </p:grpSpPr>
        <p:sp>
          <p:nvSpPr>
            <p:cNvPr id="58" name="Oval 57"/>
            <p:cNvSpPr/>
            <p:nvPr/>
          </p:nvSpPr>
          <p:spPr>
            <a:xfrm>
              <a:off x="1441792" y="4267200"/>
              <a:ext cx="1358900" cy="1358900"/>
            </a:xfrm>
            <a:prstGeom prst="ellipse">
              <a:avLst/>
            </a:prstGeom>
            <a:solidFill>
              <a:schemeClr val="tx2"/>
            </a:solidFill>
            <a:ln w="19050" cmpd="sng">
              <a:solidFill>
                <a:srgbClr val="C1E9FF"/>
              </a:solid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7"/>
            <a:stretch>
              <a:fillRect/>
            </a:stretch>
          </p:blipFill>
          <p:spPr>
            <a:xfrm>
              <a:off x="1653458" y="4433060"/>
              <a:ext cx="999066" cy="999066"/>
            </a:xfrm>
            <a:prstGeom prst="rect">
              <a:avLst/>
            </a:prstGeom>
          </p:spPr>
        </p:pic>
      </p:grpSp>
      <p:sp>
        <p:nvSpPr>
          <p:cNvPr id="53" name="Oval 52"/>
          <p:cNvSpPr/>
          <p:nvPr/>
        </p:nvSpPr>
        <p:spPr>
          <a:xfrm>
            <a:off x="6902313" y="2631032"/>
            <a:ext cx="833896" cy="833896"/>
          </a:xfrm>
          <a:prstGeom prst="ellipse">
            <a:avLst/>
          </a:prstGeom>
          <a:solidFill>
            <a:srgbClr val="FF6600"/>
          </a:solidFill>
          <a:ln w="28575" cmpd="sng">
            <a:solidFill>
              <a:schemeClr val="accent4">
                <a:lumMod val="20000"/>
                <a:lumOff val="80000"/>
              </a:schemeClr>
            </a:solid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6605689" y="3066579"/>
            <a:ext cx="1490424"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7262148" y="2661775"/>
            <a:ext cx="135086" cy="770966"/>
            <a:chOff x="6307667" y="4309534"/>
            <a:chExt cx="220134" cy="1295400"/>
          </a:xfrm>
        </p:grpSpPr>
        <p:cxnSp>
          <p:nvCxnSpPr>
            <p:cNvPr id="65" name="Straight Connector 64"/>
            <p:cNvCxnSpPr/>
            <p:nvPr/>
          </p:nvCxnSpPr>
          <p:spPr>
            <a:xfrm>
              <a:off x="6419850" y="4436533"/>
              <a:ext cx="0" cy="1032934"/>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6307667" y="4309534"/>
              <a:ext cx="220134" cy="220134"/>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307667" y="5384800"/>
              <a:ext cx="220134" cy="220134"/>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100911" y="2826134"/>
            <a:ext cx="462409" cy="452018"/>
            <a:chOff x="6045200" y="4588935"/>
            <a:chExt cx="753532" cy="736600"/>
          </a:xfrm>
        </p:grpSpPr>
        <p:cxnSp>
          <p:nvCxnSpPr>
            <p:cNvPr id="69" name="Straight Connector 68"/>
            <p:cNvCxnSpPr/>
            <p:nvPr/>
          </p:nvCxnSpPr>
          <p:spPr>
            <a:xfrm flipH="1">
              <a:off x="6155267" y="4690533"/>
              <a:ext cx="533401" cy="533400"/>
            </a:xfrm>
            <a:prstGeom prst="line">
              <a:avLst/>
            </a:prstGeom>
            <a:ln w="19050" cmpd="sng">
              <a:solidFill>
                <a:srgbClr val="FCE3D7"/>
              </a:solidFill>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6671732" y="4588935"/>
              <a:ext cx="127000" cy="127000"/>
            </a:xfrm>
            <a:prstGeom prst="ellipse">
              <a:avLst/>
            </a:prstGeom>
            <a:solidFill>
              <a:srgbClr val="FCE3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045200" y="5198535"/>
              <a:ext cx="127000" cy="127000"/>
            </a:xfrm>
            <a:prstGeom prst="ellipse">
              <a:avLst/>
            </a:prstGeom>
            <a:solidFill>
              <a:srgbClr val="FCE3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Connector 71"/>
            <p:cNvCxnSpPr/>
            <p:nvPr/>
          </p:nvCxnSpPr>
          <p:spPr>
            <a:xfrm flipH="1" flipV="1">
              <a:off x="6159500" y="4699000"/>
              <a:ext cx="533400" cy="533400"/>
            </a:xfrm>
            <a:prstGeom prst="line">
              <a:avLst/>
            </a:prstGeom>
            <a:ln w="19050" cmpd="sng">
              <a:solidFill>
                <a:srgbClr val="FCE3D7"/>
              </a:solidFill>
            </a:ln>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6062132" y="4588935"/>
              <a:ext cx="127000" cy="127000"/>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654801" y="5198535"/>
              <a:ext cx="127000" cy="127000"/>
            </a:xfrm>
            <a:prstGeom prst="ellipse">
              <a:avLst/>
            </a:prstGeom>
            <a:solidFill>
              <a:srgbClr val="FCE3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a:off x="7195865" y="2908998"/>
            <a:ext cx="264976" cy="26497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876076" y="2300710"/>
            <a:ext cx="1734509" cy="11674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3128696" y="1996629"/>
            <a:ext cx="1570874" cy="3397373"/>
            <a:chOff x="3128696" y="1996629"/>
            <a:chExt cx="1570874" cy="3397373"/>
          </a:xfrm>
        </p:grpSpPr>
        <p:grpSp>
          <p:nvGrpSpPr>
            <p:cNvPr id="2" name="Group 1"/>
            <p:cNvGrpSpPr/>
            <p:nvPr/>
          </p:nvGrpSpPr>
          <p:grpSpPr>
            <a:xfrm>
              <a:off x="3128696" y="1996629"/>
              <a:ext cx="1570874" cy="3397373"/>
              <a:chOff x="3128696" y="2100879"/>
              <a:chExt cx="1570874" cy="3397373"/>
            </a:xfrm>
          </p:grpSpPr>
          <p:sp>
            <p:nvSpPr>
              <p:cNvPr id="6" name="Rectangle 5"/>
              <p:cNvSpPr/>
              <p:nvPr/>
            </p:nvSpPr>
            <p:spPr>
              <a:xfrm>
                <a:off x="3208314" y="3642043"/>
                <a:ext cx="1406525" cy="1856209"/>
              </a:xfrm>
              <a:prstGeom prst="rect">
                <a:avLst/>
              </a:prstGeom>
              <a:solidFill>
                <a:srgbClr val="1293E4"/>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9" name="Rectangle 178"/>
              <p:cNvSpPr/>
              <p:nvPr/>
            </p:nvSpPr>
            <p:spPr>
              <a:xfrm>
                <a:off x="3205444" y="2589924"/>
                <a:ext cx="1407945" cy="1188632"/>
              </a:xfrm>
              <a:prstGeom prst="rect">
                <a:avLst/>
              </a:prstGeom>
              <a:solidFill>
                <a:schemeClr val="tx2">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TextBox 16"/>
              <p:cNvSpPr txBox="1"/>
              <p:nvPr/>
            </p:nvSpPr>
            <p:spPr>
              <a:xfrm>
                <a:off x="3219692" y="3657891"/>
                <a:ext cx="13931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B2B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454547"/>
                    </a:solidFill>
                    <a:latin typeface="Calibri"/>
                  </a:rPr>
                  <a:t>Integration</a:t>
                </a:r>
                <a:endParaRPr kumimoji="0" lang="en-US" sz="1800" b="1" i="0" u="none" strike="noStrike" kern="1200" cap="none" spc="0" normalizeH="0" baseline="0" noProof="0" dirty="0">
                  <a:ln>
                    <a:noFill/>
                  </a:ln>
                  <a:solidFill>
                    <a:srgbClr val="454547"/>
                  </a:solidFill>
                  <a:effectLst/>
                  <a:uLnTx/>
                  <a:uFillTx/>
                  <a:latin typeface="Calibri"/>
                  <a:ea typeface="+mn-ea"/>
                  <a:cs typeface="+mn-cs"/>
                </a:endParaRPr>
              </a:p>
            </p:txBody>
          </p:sp>
          <p:grpSp>
            <p:nvGrpSpPr>
              <p:cNvPr id="20" name="Group 19"/>
              <p:cNvGrpSpPr/>
              <p:nvPr/>
            </p:nvGrpSpPr>
            <p:grpSpPr>
              <a:xfrm>
                <a:off x="3128696" y="2100879"/>
                <a:ext cx="1570874" cy="593061"/>
                <a:chOff x="3128696" y="1562091"/>
                <a:chExt cx="1570874" cy="593061"/>
              </a:xfrm>
            </p:grpSpPr>
            <p:sp>
              <p:nvSpPr>
                <p:cNvPr id="148" name="Rectangle 147"/>
                <p:cNvSpPr/>
                <p:nvPr/>
              </p:nvSpPr>
              <p:spPr>
                <a:xfrm>
                  <a:off x="3204336" y="1811963"/>
                  <a:ext cx="1406525" cy="343189"/>
                </a:xfrm>
                <a:prstGeom prst="rect">
                  <a:avLst/>
                </a:prstGeom>
                <a:solidFill>
                  <a:srgbClr val="1293E4"/>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7" name="Snip Same Side Corner Rectangle 156"/>
                <p:cNvSpPr/>
                <p:nvPr/>
              </p:nvSpPr>
              <p:spPr>
                <a:xfrm flipV="1">
                  <a:off x="3128696"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pic>
          <p:nvPicPr>
            <p:cNvPr id="13" name="Picture 12" descr="icon_mft_bright-blue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8826" y="2643568"/>
              <a:ext cx="862061" cy="862061"/>
            </a:xfrm>
            <a:prstGeom prst="rect">
              <a:avLst/>
            </a:prstGeom>
          </p:spPr>
        </p:pic>
      </p:grpSp>
      <p:sp>
        <p:nvSpPr>
          <p:cNvPr id="40" name="Rectangle 39"/>
          <p:cNvSpPr/>
          <p:nvPr/>
        </p:nvSpPr>
        <p:spPr>
          <a:xfrm>
            <a:off x="3224195"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8150546" y="1996629"/>
            <a:ext cx="1570874" cy="3397373"/>
            <a:chOff x="8150546" y="1996629"/>
            <a:chExt cx="1570874" cy="3397373"/>
          </a:xfrm>
        </p:grpSpPr>
        <p:grpSp>
          <p:nvGrpSpPr>
            <p:cNvPr id="4" name="Group 3"/>
            <p:cNvGrpSpPr/>
            <p:nvPr/>
          </p:nvGrpSpPr>
          <p:grpSpPr>
            <a:xfrm>
              <a:off x="8150546" y="1996629"/>
              <a:ext cx="1570874" cy="3397373"/>
              <a:chOff x="6463413" y="2100879"/>
              <a:chExt cx="1570874" cy="3397373"/>
            </a:xfrm>
          </p:grpSpPr>
          <p:sp>
            <p:nvSpPr>
              <p:cNvPr id="137" name="Rectangle 136"/>
              <p:cNvSpPr/>
              <p:nvPr/>
            </p:nvSpPr>
            <p:spPr>
              <a:xfrm>
                <a:off x="6549447" y="3642043"/>
                <a:ext cx="1406525" cy="1856209"/>
              </a:xfrm>
              <a:prstGeom prst="rect">
                <a:avLst/>
              </a:prstGeom>
              <a:solidFill>
                <a:schemeClr val="accent5"/>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1" name="Rectangle 180"/>
              <p:cNvSpPr/>
              <p:nvPr/>
            </p:nvSpPr>
            <p:spPr>
              <a:xfrm>
                <a:off x="6546788" y="2589924"/>
                <a:ext cx="1406525" cy="1188632"/>
              </a:xfrm>
              <a:prstGeom prst="rect">
                <a:avLst/>
              </a:prstGeom>
              <a:solidFill>
                <a:schemeClr val="accent5">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4" name="TextBox 153"/>
              <p:cNvSpPr txBox="1"/>
              <p:nvPr/>
            </p:nvSpPr>
            <p:spPr>
              <a:xfrm>
                <a:off x="6505281" y="3656062"/>
                <a:ext cx="14859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Cloud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4" name="Group 253"/>
              <p:cNvGrpSpPr/>
              <p:nvPr/>
            </p:nvGrpSpPr>
            <p:grpSpPr>
              <a:xfrm>
                <a:off x="6463413" y="2100879"/>
                <a:ext cx="1570874" cy="608454"/>
                <a:chOff x="6463413" y="1562091"/>
                <a:chExt cx="1570874" cy="608454"/>
              </a:xfrm>
            </p:grpSpPr>
            <p:sp>
              <p:nvSpPr>
                <p:cNvPr id="151" name="Rectangle 150"/>
                <p:cNvSpPr/>
                <p:nvPr/>
              </p:nvSpPr>
              <p:spPr>
                <a:xfrm>
                  <a:off x="6553196" y="1796186"/>
                  <a:ext cx="1406525" cy="374359"/>
                </a:xfrm>
                <a:prstGeom prst="rect">
                  <a:avLst/>
                </a:prstGeom>
                <a:solidFill>
                  <a:schemeClr val="accent5"/>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9" name="Snip Same Side Corner Rectangle 158"/>
                <p:cNvSpPr/>
                <p:nvPr/>
              </p:nvSpPr>
              <p:spPr>
                <a:xfrm flipV="1">
                  <a:off x="6463413"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pic>
          <p:nvPicPr>
            <p:cNvPr id="11" name="Picture 10" descr="icon_powering-clouds_bright-blue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46436" y="2651266"/>
              <a:ext cx="808182" cy="808182"/>
            </a:xfrm>
            <a:prstGeom prst="rect">
              <a:avLst/>
            </a:prstGeom>
          </p:spPr>
        </p:pic>
      </p:grpSp>
      <p:sp>
        <p:nvSpPr>
          <p:cNvPr id="42" name="Rectangle 41"/>
          <p:cNvSpPr/>
          <p:nvPr/>
        </p:nvSpPr>
        <p:spPr>
          <a:xfrm>
            <a:off x="8250723"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28248" y="5714803"/>
            <a:ext cx="8965996" cy="13931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nip Same Side Corner Rectangle 82"/>
          <p:cNvSpPr/>
          <p:nvPr/>
        </p:nvSpPr>
        <p:spPr>
          <a:xfrm>
            <a:off x="2126242" y="5384737"/>
            <a:ext cx="8676209" cy="669027"/>
          </a:xfrm>
          <a:prstGeom prst="snip2SameRect">
            <a:avLst>
              <a:gd name="adj1" fmla="val 33456"/>
              <a:gd name="adj2" fmla="val 0"/>
            </a:avLst>
          </a:prstGeom>
          <a:solidFill>
            <a:schemeClr val="bg1">
              <a:lumMod val="95000"/>
            </a:schemeClr>
          </a:solidFill>
          <a:ln w="2857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cs typeface="Calibri"/>
            </a:endParaRPr>
          </a:p>
        </p:txBody>
      </p:sp>
      <p:sp>
        <p:nvSpPr>
          <p:cNvPr id="84" name="TextBox 83"/>
          <p:cNvSpPr txBox="1"/>
          <p:nvPr/>
        </p:nvSpPr>
        <p:spPr>
          <a:xfrm>
            <a:off x="5252917" y="5556710"/>
            <a:ext cx="2422859" cy="400110"/>
          </a:xfrm>
          <a:prstGeom prst="rect">
            <a:avLst/>
          </a:prstGeom>
          <a:noFill/>
        </p:spPr>
        <p:txBody>
          <a:bodyPr wrap="none" rtlCol="0">
            <a:spAutoFit/>
          </a:bodyPr>
          <a:lstStyle/>
          <a:p>
            <a:r>
              <a:rPr lang="en-US" sz="2000" dirty="0">
                <a:solidFill>
                  <a:schemeClr val="bg1">
                    <a:lumMod val="50000"/>
                  </a:schemeClr>
                </a:solidFill>
              </a:rPr>
              <a:t>Integration Platform</a:t>
            </a:r>
          </a:p>
        </p:txBody>
      </p:sp>
    </p:spTree>
    <p:extLst>
      <p:ext uri="{BB962C8B-B14F-4D97-AF65-F5344CB8AC3E}">
        <p14:creationId xmlns:p14="http://schemas.microsoft.com/office/powerpoint/2010/main" val="201675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4.90232E-6 1.85562E-6 L -4.90232E-6 0.42179 " pathEditMode="relative" rAng="0" ptsTypes="AA">
                                      <p:cBhvr>
                                        <p:cTn id="6" dur="2000" fill="hold"/>
                                        <p:tgtEl>
                                          <p:spTgt spid="8"/>
                                        </p:tgtEl>
                                        <p:attrNameLst>
                                          <p:attrName>ppt_x</p:attrName>
                                          <p:attrName>ppt_y</p:attrName>
                                        </p:attrNameLst>
                                      </p:cBhvr>
                                      <p:rCtr x="0" y="21078"/>
                                    </p:animMotion>
                                  </p:childTnLst>
                                </p:cTn>
                              </p:par>
                              <p:par>
                                <p:cTn id="7" presetID="42" presetClass="path" presetSubtype="0" accel="50000" decel="50000" fill="hold" nodeType="withEffect">
                                  <p:stCondLst>
                                    <p:cond delay="300"/>
                                  </p:stCondLst>
                                  <p:childTnLst>
                                    <p:animMotion origin="layout" path="M -1.37648E-6 -2.74705E-6 L -1.37648E-6 0.4212 " pathEditMode="relative" rAng="0" ptsTypes="AA">
                                      <p:cBhvr>
                                        <p:cTn id="8" dur="2000" fill="hold"/>
                                        <p:tgtEl>
                                          <p:spTgt spid="9"/>
                                        </p:tgtEl>
                                        <p:attrNameLst>
                                          <p:attrName>ppt_x</p:attrName>
                                          <p:attrName>ppt_y</p:attrName>
                                        </p:attrNameLst>
                                      </p:cBhvr>
                                      <p:rCtr x="0" y="21060"/>
                                    </p:animMotion>
                                  </p:childTnLst>
                                </p:cTn>
                              </p:par>
                              <p:par>
                                <p:cTn id="9" presetID="42" presetClass="path" presetSubtype="0" accel="50000" decel="50000" fill="hold" nodeType="withEffect">
                                  <p:stCondLst>
                                    <p:cond delay="600"/>
                                  </p:stCondLst>
                                  <p:childTnLst>
                                    <p:animMotion origin="layout" path="M 1.84399E-6 -4.17496E-6 L 1.84399E-6 0.4212 " pathEditMode="relative" rAng="0" ptsTypes="AA">
                                      <p:cBhvr>
                                        <p:cTn id="10" dur="2000" fill="hold"/>
                                        <p:tgtEl>
                                          <p:spTgt spid="12"/>
                                        </p:tgtEl>
                                        <p:attrNameLst>
                                          <p:attrName>ppt_x</p:attrName>
                                          <p:attrName>ppt_y</p:attrName>
                                        </p:attrNameLst>
                                      </p:cBhvr>
                                      <p:rCtr x="0" y="21060"/>
                                    </p:animMotion>
                                  </p:childTnLst>
                                </p:cTn>
                              </p:par>
                              <p:par>
                                <p:cTn id="11" presetID="12" presetClass="entr" presetSubtype="8" fill="hold" grpId="0" nodeType="withEffect">
                                  <p:stCondLst>
                                    <p:cond delay="100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p:tgtEl>
                                          <p:spTgt spid="51"/>
                                        </p:tgtEl>
                                        <p:attrNameLst>
                                          <p:attrName>ppt_x</p:attrName>
                                        </p:attrNameLst>
                                      </p:cBhvr>
                                      <p:tavLst>
                                        <p:tav tm="0">
                                          <p:val>
                                            <p:strVal val="#ppt_x-#ppt_w*1.125000"/>
                                          </p:val>
                                        </p:tav>
                                        <p:tav tm="100000">
                                          <p:val>
                                            <p:strVal val="#ppt_x"/>
                                          </p:val>
                                        </p:tav>
                                      </p:tavLst>
                                    </p:anim>
                                    <p:animEffect transition="in" filter="wipe(right)">
                                      <p:cBhvr>
                                        <p:cTn id="14" dur="500"/>
                                        <p:tgtEl>
                                          <p:spTgt spid="51"/>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childTnLst>
                                </p:cTn>
                              </p:par>
                              <p:par>
                                <p:cTn id="18" presetID="12" presetClass="entr" presetSubtype="1" fill="hold" grpId="0" nodeType="withEffect">
                                  <p:stCondLst>
                                    <p:cond delay="150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p:tgtEl>
                                          <p:spTgt spid="53"/>
                                        </p:tgtEl>
                                        <p:attrNameLst>
                                          <p:attrName>ppt_y</p:attrName>
                                        </p:attrNameLst>
                                      </p:cBhvr>
                                      <p:tavLst>
                                        <p:tav tm="0">
                                          <p:val>
                                            <p:strVal val="#ppt_y-#ppt_h*1.125000"/>
                                          </p:val>
                                        </p:tav>
                                        <p:tav tm="100000">
                                          <p:val>
                                            <p:strVal val="#ppt_y"/>
                                          </p:val>
                                        </p:tav>
                                      </p:tavLst>
                                    </p:anim>
                                    <p:animEffect transition="in" filter="wipe(down)">
                                      <p:cBhvr>
                                        <p:cTn id="21" dur="500"/>
                                        <p:tgtEl>
                                          <p:spTgt spid="53"/>
                                        </p:tgtEl>
                                      </p:cBhvr>
                                    </p:animEffect>
                                  </p:childTnLst>
                                </p:cTn>
                              </p:par>
                              <p:par>
                                <p:cTn id="22" presetID="23" presetClass="entr" presetSubtype="16" fill="hold" grpId="0" nodeType="withEffect">
                                  <p:stCondLst>
                                    <p:cond delay="1600"/>
                                  </p:stCondLst>
                                  <p:childTnLst>
                                    <p:set>
                                      <p:cBhvr>
                                        <p:cTn id="23" dur="1" fill="hold">
                                          <p:stCondLst>
                                            <p:cond delay="0"/>
                                          </p:stCondLst>
                                        </p:cTn>
                                        <p:tgtEl>
                                          <p:spTgt spid="75"/>
                                        </p:tgtEl>
                                        <p:attrNameLst>
                                          <p:attrName>style.visibility</p:attrName>
                                        </p:attrNameLst>
                                      </p:cBhvr>
                                      <p:to>
                                        <p:strVal val="visible"/>
                                      </p:to>
                                    </p:set>
                                    <p:anim calcmode="lin" valueType="num">
                                      <p:cBhvr>
                                        <p:cTn id="24" dur="500" fill="hold"/>
                                        <p:tgtEl>
                                          <p:spTgt spid="75"/>
                                        </p:tgtEl>
                                        <p:attrNameLst>
                                          <p:attrName>ppt_w</p:attrName>
                                        </p:attrNameLst>
                                      </p:cBhvr>
                                      <p:tavLst>
                                        <p:tav tm="0">
                                          <p:val>
                                            <p:fltVal val="0"/>
                                          </p:val>
                                        </p:tav>
                                        <p:tav tm="100000">
                                          <p:val>
                                            <p:strVal val="#ppt_w"/>
                                          </p:val>
                                        </p:tav>
                                      </p:tavLst>
                                    </p:anim>
                                    <p:anim calcmode="lin" valueType="num">
                                      <p:cBhvr>
                                        <p:cTn id="25" dur="500" fill="hold"/>
                                        <p:tgtEl>
                                          <p:spTgt spid="75"/>
                                        </p:tgtEl>
                                        <p:attrNameLst>
                                          <p:attrName>ppt_h</p:attrName>
                                        </p:attrNameLst>
                                      </p:cBhvr>
                                      <p:tavLst>
                                        <p:tav tm="0">
                                          <p:val>
                                            <p:fltVal val="0"/>
                                          </p:val>
                                        </p:tav>
                                        <p:tav tm="100000">
                                          <p:val>
                                            <p:strVal val="#ppt_h"/>
                                          </p:val>
                                        </p:tav>
                                      </p:tavLst>
                                    </p:anim>
                                  </p:childTnLst>
                                </p:cTn>
                              </p:par>
                              <p:par>
                                <p:cTn id="26" presetID="12" presetClass="entr" presetSubtype="2" fill="hold" nodeType="withEffect">
                                  <p:stCondLst>
                                    <p:cond delay="170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p:tgtEl>
                                          <p:spTgt spid="57"/>
                                        </p:tgtEl>
                                        <p:attrNameLst>
                                          <p:attrName>ppt_x</p:attrName>
                                        </p:attrNameLst>
                                      </p:cBhvr>
                                      <p:tavLst>
                                        <p:tav tm="0">
                                          <p:val>
                                            <p:strVal val="#ppt_x+#ppt_w*1.125000"/>
                                          </p:val>
                                        </p:tav>
                                        <p:tav tm="100000">
                                          <p:val>
                                            <p:strVal val="#ppt_x"/>
                                          </p:val>
                                        </p:tav>
                                      </p:tavLst>
                                    </p:anim>
                                    <p:animEffect transition="in" filter="wipe(left)">
                                      <p:cBhvr>
                                        <p:cTn id="29" dur="500"/>
                                        <p:tgtEl>
                                          <p:spTgt spid="57"/>
                                        </p:tgtEl>
                                      </p:cBhvr>
                                    </p:animEffect>
                                  </p:childTnLst>
                                </p:cTn>
                              </p:par>
                              <p:par>
                                <p:cTn id="30" presetID="12" presetClass="entr" presetSubtype="8" fill="hold" nodeType="withEffect">
                                  <p:stCondLst>
                                    <p:cond delay="170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p:tgtEl>
                                          <p:spTgt spid="56"/>
                                        </p:tgtEl>
                                        <p:attrNameLst>
                                          <p:attrName>ppt_x</p:attrName>
                                        </p:attrNameLst>
                                      </p:cBhvr>
                                      <p:tavLst>
                                        <p:tav tm="0">
                                          <p:val>
                                            <p:strVal val="#ppt_x-#ppt_w*1.125000"/>
                                          </p:val>
                                        </p:tav>
                                        <p:tav tm="100000">
                                          <p:val>
                                            <p:strVal val="#ppt_x"/>
                                          </p:val>
                                        </p:tav>
                                      </p:tavLst>
                                    </p:anim>
                                    <p:animEffect transition="in" filter="wipe(right)">
                                      <p:cBhvr>
                                        <p:cTn id="33" dur="500"/>
                                        <p:tgtEl>
                                          <p:spTgt spid="56"/>
                                        </p:tgtEl>
                                      </p:cBhvr>
                                    </p:animEffect>
                                  </p:childTnLst>
                                </p:cTn>
                              </p:par>
                            </p:childTnLst>
                          </p:cTn>
                        </p:par>
                        <p:par>
                          <p:cTn id="34" fill="hold">
                            <p:stCondLst>
                              <p:cond delay="2600"/>
                            </p:stCondLst>
                            <p:childTnLst>
                              <p:par>
                                <p:cTn id="35" presetID="16" presetClass="entr" presetSubtype="37"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barn(outVertical)">
                                      <p:cBhvr>
                                        <p:cTn id="37" dur="1000"/>
                                        <p:tgtEl>
                                          <p:spTgt spid="62"/>
                                        </p:tgtEl>
                                      </p:cBhvr>
                                    </p:animEffect>
                                  </p:childTnLst>
                                </p:cTn>
                              </p:par>
                              <p:par>
                                <p:cTn id="38" presetID="53" presetClass="entr" presetSubtype="16" fill="hold" nodeType="withEffect">
                                  <p:stCondLst>
                                    <p:cond delay="300"/>
                                  </p:stCondLst>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ppt_w</p:attrName>
                                        </p:attrNameLst>
                                      </p:cBhvr>
                                      <p:tavLst>
                                        <p:tav tm="0">
                                          <p:val>
                                            <p:fltVal val="0"/>
                                          </p:val>
                                        </p:tav>
                                        <p:tav tm="100000">
                                          <p:val>
                                            <p:strVal val="#ppt_w"/>
                                          </p:val>
                                        </p:tav>
                                      </p:tavLst>
                                    </p:anim>
                                    <p:anim calcmode="lin" valueType="num">
                                      <p:cBhvr>
                                        <p:cTn id="41" dur="500" fill="hold"/>
                                        <p:tgtEl>
                                          <p:spTgt spid="64"/>
                                        </p:tgtEl>
                                        <p:attrNameLst>
                                          <p:attrName>ppt_h</p:attrName>
                                        </p:attrNameLst>
                                      </p:cBhvr>
                                      <p:tavLst>
                                        <p:tav tm="0">
                                          <p:val>
                                            <p:fltVal val="0"/>
                                          </p:val>
                                        </p:tav>
                                        <p:tav tm="100000">
                                          <p:val>
                                            <p:strVal val="#ppt_h"/>
                                          </p:val>
                                        </p:tav>
                                      </p:tavLst>
                                    </p:anim>
                                    <p:animEffect transition="in" filter="fade">
                                      <p:cBhvr>
                                        <p:cTn id="42" dur="500"/>
                                        <p:tgtEl>
                                          <p:spTgt spid="64"/>
                                        </p:tgtEl>
                                      </p:cBhvr>
                                    </p:animEffect>
                                  </p:childTnLst>
                                </p:cTn>
                              </p:par>
                              <p:par>
                                <p:cTn id="43" presetID="53" presetClass="entr" presetSubtype="16" fill="hold" nodeType="withEffect">
                                  <p:stCondLst>
                                    <p:cond delay="500"/>
                                  </p:stCondLst>
                                  <p:childTnLst>
                                    <p:set>
                                      <p:cBhvr>
                                        <p:cTn id="44" dur="1" fill="hold">
                                          <p:stCondLst>
                                            <p:cond delay="0"/>
                                          </p:stCondLst>
                                        </p:cTn>
                                        <p:tgtEl>
                                          <p:spTgt spid="68"/>
                                        </p:tgtEl>
                                        <p:attrNameLst>
                                          <p:attrName>style.visibility</p:attrName>
                                        </p:attrNameLst>
                                      </p:cBhvr>
                                      <p:to>
                                        <p:strVal val="visible"/>
                                      </p:to>
                                    </p:set>
                                    <p:anim calcmode="lin" valueType="num">
                                      <p:cBhvr>
                                        <p:cTn id="45" dur="500" fill="hold"/>
                                        <p:tgtEl>
                                          <p:spTgt spid="68"/>
                                        </p:tgtEl>
                                        <p:attrNameLst>
                                          <p:attrName>ppt_w</p:attrName>
                                        </p:attrNameLst>
                                      </p:cBhvr>
                                      <p:tavLst>
                                        <p:tav tm="0">
                                          <p:val>
                                            <p:fltVal val="0"/>
                                          </p:val>
                                        </p:tav>
                                        <p:tav tm="100000">
                                          <p:val>
                                            <p:strVal val="#ppt_w"/>
                                          </p:val>
                                        </p:tav>
                                      </p:tavLst>
                                    </p:anim>
                                    <p:anim calcmode="lin" valueType="num">
                                      <p:cBhvr>
                                        <p:cTn id="46" dur="500" fill="hold"/>
                                        <p:tgtEl>
                                          <p:spTgt spid="68"/>
                                        </p:tgtEl>
                                        <p:attrNameLst>
                                          <p:attrName>ppt_h</p:attrName>
                                        </p:attrNameLst>
                                      </p:cBhvr>
                                      <p:tavLst>
                                        <p:tav tm="0">
                                          <p:val>
                                            <p:fltVal val="0"/>
                                          </p:val>
                                        </p:tav>
                                        <p:tav tm="100000">
                                          <p:val>
                                            <p:strVal val="#ppt_h"/>
                                          </p:val>
                                        </p:tav>
                                      </p:tavLst>
                                    </p:anim>
                                    <p:animEffect transition="in" filter="fade">
                                      <p:cBhvr>
                                        <p:cTn id="47" dur="500"/>
                                        <p:tgtEl>
                                          <p:spTgt spid="68"/>
                                        </p:tgtEl>
                                      </p:cBhvr>
                                    </p:animEffect>
                                  </p:childTnLst>
                                </p:cTn>
                              </p:par>
                              <p:par>
                                <p:cTn id="48" presetID="12" presetClass="entr" presetSubtype="1" fill="hold" nodeType="withEffect">
                                  <p:stCondLst>
                                    <p:cond delay="50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1000"/>
                                        <p:tgtEl>
                                          <p:spTgt spid="48"/>
                                        </p:tgtEl>
                                        <p:attrNameLst>
                                          <p:attrName>ppt_y</p:attrName>
                                        </p:attrNameLst>
                                      </p:cBhvr>
                                      <p:tavLst>
                                        <p:tav tm="0">
                                          <p:val>
                                            <p:strVal val="#ppt_y-#ppt_h*1.125000"/>
                                          </p:val>
                                        </p:tav>
                                        <p:tav tm="100000">
                                          <p:val>
                                            <p:strVal val="#ppt_y"/>
                                          </p:val>
                                        </p:tav>
                                      </p:tavLst>
                                    </p:anim>
                                    <p:animEffect transition="in" filter="wipe(down)">
                                      <p:cBhvr>
                                        <p:cTn id="5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3" grpId="0"/>
      <p:bldP spid="53" grpId="0" animBg="1"/>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4903568" y="2592098"/>
            <a:ext cx="4732711" cy="2259898"/>
            <a:chOff x="3382954" y="2497668"/>
            <a:chExt cx="4482259" cy="2259898"/>
          </a:xfrm>
        </p:grpSpPr>
        <p:sp>
          <p:nvSpPr>
            <p:cNvPr id="49" name="Rounded Rectangle 48"/>
            <p:cNvSpPr/>
            <p:nvPr/>
          </p:nvSpPr>
          <p:spPr>
            <a:xfrm>
              <a:off x="3382954" y="2497668"/>
              <a:ext cx="4482259" cy="2259898"/>
            </a:xfrm>
            <a:prstGeom prst="roundRect">
              <a:avLst>
                <a:gd name="adj" fmla="val 3120"/>
              </a:avLst>
            </a:prstGeom>
            <a:solidFill>
              <a:schemeClr val="bg1">
                <a:lumMod val="95000"/>
              </a:schemeClr>
            </a:solidFill>
            <a:ln w="38100" cmpd="sng">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4330346" y="3359754"/>
              <a:ext cx="3208325" cy="1358064"/>
            </a:xfrm>
            <a:prstGeom prst="rect">
              <a:avLst/>
            </a:prstGeom>
            <a:noFill/>
            <a:ln>
              <a:noFill/>
            </a:ln>
          </p:spPr>
          <p:txBody>
            <a:bodyPr wrap="square" rtlCol="0">
              <a:spAutoFit/>
            </a:bodyPr>
            <a:lstStyle/>
            <a:p>
              <a:pPr marL="285750" indent="-285750">
                <a:lnSpc>
                  <a:spcPct val="110000"/>
                </a:lnSpc>
                <a:buFont typeface="Arial"/>
                <a:buChar char="•"/>
              </a:pPr>
              <a:r>
                <a:rPr lang="en-US" sz="1500" dirty="0">
                  <a:latin typeface="Arial"/>
                  <a:cs typeface="Arial"/>
                </a:rPr>
                <a:t>Technology Consolidation</a:t>
              </a:r>
            </a:p>
            <a:p>
              <a:pPr marL="285750" indent="-285750">
                <a:lnSpc>
                  <a:spcPct val="110000"/>
                </a:lnSpc>
                <a:buFont typeface="Arial"/>
                <a:buChar char="•"/>
              </a:pPr>
              <a:r>
                <a:rPr lang="en-US" sz="1500" dirty="0">
                  <a:latin typeface="Arial"/>
                  <a:cs typeface="Arial"/>
                </a:rPr>
                <a:t>Change Management</a:t>
              </a:r>
            </a:p>
            <a:p>
              <a:pPr marL="285750" indent="-285750">
                <a:lnSpc>
                  <a:spcPct val="110000"/>
                </a:lnSpc>
                <a:buFont typeface="Arial"/>
                <a:buChar char="•"/>
              </a:pPr>
              <a:r>
                <a:rPr lang="en-US" sz="1500" dirty="0">
                  <a:latin typeface="Arial"/>
                  <a:cs typeface="Arial"/>
                </a:rPr>
                <a:t>Rapid Onboarding</a:t>
              </a:r>
            </a:p>
            <a:p>
              <a:pPr marL="285750" indent="-285750">
                <a:lnSpc>
                  <a:spcPct val="110000"/>
                </a:lnSpc>
                <a:buFont typeface="Arial"/>
                <a:buChar char="•"/>
              </a:pPr>
              <a:r>
                <a:rPr lang="en-US" sz="1500" dirty="0">
                  <a:latin typeface="Arial"/>
                  <a:cs typeface="Arial"/>
                </a:rPr>
                <a:t>SLA Compliance</a:t>
              </a:r>
            </a:p>
            <a:p>
              <a:pPr marL="285750" indent="-285750">
                <a:lnSpc>
                  <a:spcPct val="110000"/>
                </a:lnSpc>
                <a:buFont typeface="Arial"/>
                <a:buChar char="•"/>
              </a:pPr>
              <a:r>
                <a:rPr lang="en-US" sz="1500" dirty="0">
                  <a:latin typeface="Arial"/>
                  <a:cs typeface="Arial"/>
                </a:rPr>
                <a:t>Consistency</a:t>
              </a:r>
            </a:p>
          </p:txBody>
        </p:sp>
      </p:grpSp>
      <p:sp>
        <p:nvSpPr>
          <p:cNvPr id="76" name="Rectangle 75"/>
          <p:cNvSpPr/>
          <p:nvPr/>
        </p:nvSpPr>
        <p:spPr>
          <a:xfrm>
            <a:off x="4758921" y="1693287"/>
            <a:ext cx="5291747" cy="169328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806749" y="1971482"/>
            <a:ext cx="4932043" cy="1541922"/>
            <a:chOff x="4806749" y="1971482"/>
            <a:chExt cx="4932043" cy="1541922"/>
          </a:xfrm>
        </p:grpSpPr>
        <p:sp>
          <p:nvSpPr>
            <p:cNvPr id="51" name="Rounded Rectangle 50"/>
            <p:cNvSpPr/>
            <p:nvPr/>
          </p:nvSpPr>
          <p:spPr>
            <a:xfrm>
              <a:off x="4806749" y="1998156"/>
              <a:ext cx="4932043" cy="1414544"/>
            </a:xfrm>
            <a:prstGeom prst="roundRect">
              <a:avLst>
                <a:gd name="adj" fmla="val 2530"/>
              </a:avLst>
            </a:prstGeom>
            <a:solidFill>
              <a:srgbClr val="1293E4"/>
            </a:solidFill>
            <a:ln w="28575" cmpd="sng">
              <a:solidFill>
                <a:schemeClr val="bg1">
                  <a:lumMod val="85000"/>
                </a:schemeClr>
              </a:solidFill>
            </a:ln>
            <a:effectLst>
              <a:outerShdw blurRad="31750" dist="12700" dir="5400000" algn="t" rotWithShape="0">
                <a:prstClr val="black">
                  <a:alpha val="2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bri"/>
                <a:cs typeface="Calibri"/>
              </a:endParaRPr>
            </a:p>
          </p:txBody>
        </p:sp>
        <p:sp>
          <p:nvSpPr>
            <p:cNvPr id="63" name="TextBox 62"/>
            <p:cNvSpPr txBox="1"/>
            <p:nvPr/>
          </p:nvSpPr>
          <p:spPr>
            <a:xfrm>
              <a:off x="4835225" y="1971482"/>
              <a:ext cx="4886482" cy="646331"/>
            </a:xfrm>
            <a:prstGeom prst="rect">
              <a:avLst/>
            </a:prstGeom>
            <a:noFill/>
          </p:spPr>
          <p:txBody>
            <a:bodyPr wrap="square" rtlCol="0">
              <a:spAutoFit/>
            </a:bodyPr>
            <a:lstStyle/>
            <a:p>
              <a:pPr algn="ctr"/>
              <a:r>
                <a:rPr lang="en-US" dirty="0">
                  <a:solidFill>
                    <a:schemeClr val="bg1"/>
                  </a:solidFill>
                </a:rPr>
                <a:t>Connect internal systems,</a:t>
              </a:r>
            </a:p>
            <a:p>
              <a:pPr algn="ctr"/>
              <a:r>
                <a:rPr lang="en-US" dirty="0">
                  <a:solidFill>
                    <a:schemeClr val="bg1"/>
                  </a:solidFill>
                </a:rPr>
                <a:t>partners and customers</a:t>
              </a:r>
            </a:p>
          </p:txBody>
        </p:sp>
        <p:grpSp>
          <p:nvGrpSpPr>
            <p:cNvPr id="56" name="Group 55"/>
            <p:cNvGrpSpPr/>
            <p:nvPr/>
          </p:nvGrpSpPr>
          <p:grpSpPr>
            <a:xfrm>
              <a:off x="7769495" y="2649416"/>
              <a:ext cx="863987" cy="863988"/>
              <a:chOff x="4211490" y="4267200"/>
              <a:chExt cx="1358900" cy="1358900"/>
            </a:xfrm>
          </p:grpSpPr>
          <p:sp>
            <p:nvSpPr>
              <p:cNvPr id="60" name="Oval 59"/>
              <p:cNvSpPr/>
              <p:nvPr/>
            </p:nvSpPr>
            <p:spPr>
              <a:xfrm>
                <a:off x="4211490" y="4267200"/>
                <a:ext cx="1358900" cy="1358900"/>
              </a:xfrm>
              <a:prstGeom prst="ellipse">
                <a:avLst/>
              </a:prstGeom>
              <a:solidFill>
                <a:schemeClr val="tx2"/>
              </a:solidFill>
              <a:ln w="19050" cmpd="sng">
                <a:solidFill>
                  <a:schemeClr val="tx2">
                    <a:lumMod val="20000"/>
                    <a:lumOff val="80000"/>
                  </a:schemeClr>
                </a:solid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4482416" y="4495796"/>
                <a:ext cx="863599" cy="863599"/>
              </a:xfrm>
              <a:prstGeom prst="rect">
                <a:avLst/>
              </a:prstGeom>
            </p:spPr>
          </p:pic>
        </p:grpSp>
        <p:grpSp>
          <p:nvGrpSpPr>
            <p:cNvPr id="57" name="Group 56"/>
            <p:cNvGrpSpPr/>
            <p:nvPr/>
          </p:nvGrpSpPr>
          <p:grpSpPr>
            <a:xfrm>
              <a:off x="6008524" y="2649416"/>
              <a:ext cx="863987" cy="863988"/>
              <a:chOff x="1441792" y="4267200"/>
              <a:chExt cx="1358900" cy="1358900"/>
            </a:xfrm>
          </p:grpSpPr>
          <p:sp>
            <p:nvSpPr>
              <p:cNvPr id="58" name="Oval 57"/>
              <p:cNvSpPr/>
              <p:nvPr/>
            </p:nvSpPr>
            <p:spPr>
              <a:xfrm>
                <a:off x="1441792" y="4267200"/>
                <a:ext cx="1358900" cy="1358900"/>
              </a:xfrm>
              <a:prstGeom prst="ellipse">
                <a:avLst/>
              </a:prstGeom>
              <a:solidFill>
                <a:schemeClr val="tx2"/>
              </a:solidFill>
              <a:ln w="19050" cmpd="sng">
                <a:solidFill>
                  <a:srgbClr val="C1E9FF"/>
                </a:solid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5"/>
              <a:stretch>
                <a:fillRect/>
              </a:stretch>
            </p:blipFill>
            <p:spPr>
              <a:xfrm>
                <a:off x="1653458" y="4433060"/>
                <a:ext cx="999066" cy="999066"/>
              </a:xfrm>
              <a:prstGeom prst="rect">
                <a:avLst/>
              </a:prstGeom>
            </p:spPr>
          </p:pic>
        </p:grpSp>
        <p:sp>
          <p:nvSpPr>
            <p:cNvPr id="53" name="Oval 52"/>
            <p:cNvSpPr/>
            <p:nvPr/>
          </p:nvSpPr>
          <p:spPr>
            <a:xfrm>
              <a:off x="6902313" y="2631032"/>
              <a:ext cx="833896" cy="833896"/>
            </a:xfrm>
            <a:prstGeom prst="ellipse">
              <a:avLst/>
            </a:prstGeom>
            <a:solidFill>
              <a:srgbClr val="FF6600"/>
            </a:solidFill>
            <a:ln w="28575" cmpd="sng">
              <a:solidFill>
                <a:schemeClr val="accent4">
                  <a:lumMod val="20000"/>
                  <a:lumOff val="80000"/>
                </a:schemeClr>
              </a:solidFill>
            </a:ln>
            <a:effectLst>
              <a:outerShdw blurRad="50800" dist="254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6605689" y="3066579"/>
              <a:ext cx="1490424"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7262148" y="2661775"/>
              <a:ext cx="135086" cy="770966"/>
              <a:chOff x="6307667" y="4309534"/>
              <a:chExt cx="220134" cy="1295400"/>
            </a:xfrm>
          </p:grpSpPr>
          <p:cxnSp>
            <p:nvCxnSpPr>
              <p:cNvPr id="65" name="Straight Connector 64"/>
              <p:cNvCxnSpPr/>
              <p:nvPr/>
            </p:nvCxnSpPr>
            <p:spPr>
              <a:xfrm>
                <a:off x="6419850" y="4436533"/>
                <a:ext cx="0" cy="1032934"/>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6307667" y="4309534"/>
                <a:ext cx="220134" cy="220134"/>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307667" y="5384800"/>
                <a:ext cx="220134" cy="220134"/>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100911" y="2826134"/>
              <a:ext cx="462409" cy="452018"/>
              <a:chOff x="6045200" y="4588935"/>
              <a:chExt cx="753532" cy="736600"/>
            </a:xfrm>
          </p:grpSpPr>
          <p:cxnSp>
            <p:nvCxnSpPr>
              <p:cNvPr id="69" name="Straight Connector 68"/>
              <p:cNvCxnSpPr/>
              <p:nvPr/>
            </p:nvCxnSpPr>
            <p:spPr>
              <a:xfrm flipH="1">
                <a:off x="6155267" y="4690533"/>
                <a:ext cx="533401" cy="533400"/>
              </a:xfrm>
              <a:prstGeom prst="line">
                <a:avLst/>
              </a:prstGeom>
              <a:ln w="19050" cmpd="sng">
                <a:solidFill>
                  <a:srgbClr val="FCE3D7"/>
                </a:solidFill>
              </a:ln>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6671732" y="4588935"/>
                <a:ext cx="127000" cy="127000"/>
              </a:xfrm>
              <a:prstGeom prst="ellipse">
                <a:avLst/>
              </a:prstGeom>
              <a:solidFill>
                <a:srgbClr val="FCE3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045200" y="5198535"/>
                <a:ext cx="127000" cy="127000"/>
              </a:xfrm>
              <a:prstGeom prst="ellipse">
                <a:avLst/>
              </a:prstGeom>
              <a:solidFill>
                <a:srgbClr val="FCE3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Connector 71"/>
              <p:cNvCxnSpPr/>
              <p:nvPr/>
            </p:nvCxnSpPr>
            <p:spPr>
              <a:xfrm flipH="1" flipV="1">
                <a:off x="6159500" y="4699000"/>
                <a:ext cx="533400" cy="533400"/>
              </a:xfrm>
              <a:prstGeom prst="line">
                <a:avLst/>
              </a:prstGeom>
              <a:ln w="19050" cmpd="sng">
                <a:solidFill>
                  <a:srgbClr val="FCE3D7"/>
                </a:solidFill>
              </a:ln>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6062132" y="4588935"/>
                <a:ext cx="127000" cy="127000"/>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654801" y="5198535"/>
                <a:ext cx="127000" cy="127000"/>
              </a:xfrm>
              <a:prstGeom prst="ellipse">
                <a:avLst/>
              </a:prstGeom>
              <a:solidFill>
                <a:srgbClr val="FCE3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Oval 74"/>
            <p:cNvSpPr/>
            <p:nvPr/>
          </p:nvSpPr>
          <p:spPr>
            <a:xfrm>
              <a:off x="7195865" y="2908998"/>
              <a:ext cx="264976" cy="26497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8150546" y="4892859"/>
            <a:ext cx="1570874" cy="3397373"/>
            <a:chOff x="8150546" y="1996629"/>
            <a:chExt cx="1570874" cy="3397373"/>
          </a:xfrm>
        </p:grpSpPr>
        <p:grpSp>
          <p:nvGrpSpPr>
            <p:cNvPr id="4" name="Group 3"/>
            <p:cNvGrpSpPr/>
            <p:nvPr/>
          </p:nvGrpSpPr>
          <p:grpSpPr>
            <a:xfrm>
              <a:off x="8150546" y="1996629"/>
              <a:ext cx="1570874" cy="3397373"/>
              <a:chOff x="6463413" y="2100879"/>
              <a:chExt cx="1570874" cy="3397373"/>
            </a:xfrm>
          </p:grpSpPr>
          <p:sp>
            <p:nvSpPr>
              <p:cNvPr id="137" name="Rectangle 136"/>
              <p:cNvSpPr/>
              <p:nvPr/>
            </p:nvSpPr>
            <p:spPr>
              <a:xfrm>
                <a:off x="6549447" y="3642043"/>
                <a:ext cx="1406525" cy="1856209"/>
              </a:xfrm>
              <a:prstGeom prst="rect">
                <a:avLst/>
              </a:prstGeom>
              <a:solidFill>
                <a:schemeClr val="accent5"/>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1" name="Rectangle 180"/>
              <p:cNvSpPr/>
              <p:nvPr/>
            </p:nvSpPr>
            <p:spPr>
              <a:xfrm>
                <a:off x="6546788" y="2589924"/>
                <a:ext cx="1406525" cy="1188632"/>
              </a:xfrm>
              <a:prstGeom prst="rect">
                <a:avLst/>
              </a:prstGeom>
              <a:solidFill>
                <a:schemeClr val="accent5">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4" name="TextBox 153"/>
              <p:cNvSpPr txBox="1"/>
              <p:nvPr/>
            </p:nvSpPr>
            <p:spPr>
              <a:xfrm>
                <a:off x="6505281" y="3656062"/>
                <a:ext cx="14859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Cloud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4" name="Group 253"/>
              <p:cNvGrpSpPr/>
              <p:nvPr/>
            </p:nvGrpSpPr>
            <p:grpSpPr>
              <a:xfrm>
                <a:off x="6463413" y="2100879"/>
                <a:ext cx="1570874" cy="608454"/>
                <a:chOff x="6463413" y="1562091"/>
                <a:chExt cx="1570874" cy="608454"/>
              </a:xfrm>
            </p:grpSpPr>
            <p:sp>
              <p:nvSpPr>
                <p:cNvPr id="151" name="Rectangle 150"/>
                <p:cNvSpPr/>
                <p:nvPr/>
              </p:nvSpPr>
              <p:spPr>
                <a:xfrm>
                  <a:off x="6553196" y="1796186"/>
                  <a:ext cx="1406525" cy="374359"/>
                </a:xfrm>
                <a:prstGeom prst="rect">
                  <a:avLst/>
                </a:prstGeom>
                <a:solidFill>
                  <a:schemeClr val="accent5"/>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9" name="Snip Same Side Corner Rectangle 158"/>
                <p:cNvSpPr/>
                <p:nvPr/>
              </p:nvSpPr>
              <p:spPr>
                <a:xfrm flipV="1">
                  <a:off x="6463413"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pic>
          <p:nvPicPr>
            <p:cNvPr id="11" name="Picture 10" descr="icon_powering-clouds_bright-blue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6436" y="2651266"/>
              <a:ext cx="808182" cy="808182"/>
            </a:xfrm>
            <a:prstGeom prst="rect">
              <a:avLst/>
            </a:prstGeom>
          </p:spPr>
        </p:pic>
      </p:grpSp>
      <p:sp>
        <p:nvSpPr>
          <p:cNvPr id="42" name="Rectangle 41"/>
          <p:cNvSpPr/>
          <p:nvPr/>
        </p:nvSpPr>
        <p:spPr>
          <a:xfrm>
            <a:off x="8250723"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6483148" y="4892859"/>
            <a:ext cx="1570874" cy="3393812"/>
            <a:chOff x="6483148" y="1996629"/>
            <a:chExt cx="1570874" cy="3393812"/>
          </a:xfrm>
        </p:grpSpPr>
        <p:grpSp>
          <p:nvGrpSpPr>
            <p:cNvPr id="5" name="Group 4"/>
            <p:cNvGrpSpPr/>
            <p:nvPr/>
          </p:nvGrpSpPr>
          <p:grpSpPr>
            <a:xfrm>
              <a:off x="6483148" y="1996629"/>
              <a:ext cx="1570874" cy="3393812"/>
              <a:chOff x="8139624" y="2100879"/>
              <a:chExt cx="1570874" cy="3393812"/>
            </a:xfrm>
          </p:grpSpPr>
          <p:sp>
            <p:nvSpPr>
              <p:cNvPr id="136" name="Rectangle 135"/>
              <p:cNvSpPr/>
              <p:nvPr/>
            </p:nvSpPr>
            <p:spPr>
              <a:xfrm>
                <a:off x="8225570" y="3638482"/>
                <a:ext cx="1406525" cy="1856209"/>
              </a:xfrm>
              <a:prstGeom prst="rect">
                <a:avLst/>
              </a:prstGeom>
              <a:solidFill>
                <a:srgbClr val="FF6600"/>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2" name="Rectangle 181"/>
              <p:cNvSpPr/>
              <p:nvPr/>
            </p:nvSpPr>
            <p:spPr>
              <a:xfrm>
                <a:off x="8226947" y="2589924"/>
                <a:ext cx="1406525" cy="1188632"/>
              </a:xfrm>
              <a:prstGeom prst="rect">
                <a:avLst/>
              </a:prstGeom>
              <a:solidFill>
                <a:srgbClr val="FF66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5" name="TextBox 154"/>
              <p:cNvSpPr txBox="1"/>
              <p:nvPr/>
            </p:nvSpPr>
            <p:spPr>
              <a:xfrm>
                <a:off x="8234410" y="3656062"/>
                <a:ext cx="14021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Big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5" name="Group 254"/>
              <p:cNvGrpSpPr/>
              <p:nvPr/>
            </p:nvGrpSpPr>
            <p:grpSpPr>
              <a:xfrm>
                <a:off x="8139624" y="2100879"/>
                <a:ext cx="1570874" cy="608454"/>
                <a:chOff x="8139624" y="1562091"/>
                <a:chExt cx="1570874" cy="608454"/>
              </a:xfrm>
            </p:grpSpPr>
            <p:sp>
              <p:nvSpPr>
                <p:cNvPr id="149" name="Rectangle 148"/>
                <p:cNvSpPr/>
                <p:nvPr/>
              </p:nvSpPr>
              <p:spPr>
                <a:xfrm>
                  <a:off x="8230658" y="1811963"/>
                  <a:ext cx="1406525" cy="358582"/>
                </a:xfrm>
                <a:prstGeom prst="rect">
                  <a:avLst/>
                </a:prstGeom>
                <a:solidFill>
                  <a:srgbClr val="FF6600"/>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0" name="Snip Same Side Corner Rectangle 159"/>
                <p:cNvSpPr/>
                <p:nvPr/>
              </p:nvSpPr>
              <p:spPr>
                <a:xfrm flipV="1">
                  <a:off x="8139624"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pic>
          <p:nvPicPr>
            <p:cNvPr id="10" name="Picture 9" descr="icon_data-pipeplines_bright-blue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5175" y="2551205"/>
              <a:ext cx="1000606" cy="1000606"/>
            </a:xfrm>
            <a:prstGeom prst="rect">
              <a:avLst/>
            </a:prstGeom>
          </p:spPr>
        </p:pic>
      </p:grpSp>
      <p:grpSp>
        <p:nvGrpSpPr>
          <p:cNvPr id="8" name="Group 7"/>
          <p:cNvGrpSpPr/>
          <p:nvPr/>
        </p:nvGrpSpPr>
        <p:grpSpPr>
          <a:xfrm>
            <a:off x="4811523" y="4892859"/>
            <a:ext cx="1580879" cy="3393812"/>
            <a:chOff x="4811523" y="1996629"/>
            <a:chExt cx="1580879" cy="3393812"/>
          </a:xfrm>
        </p:grpSpPr>
        <p:grpSp>
          <p:nvGrpSpPr>
            <p:cNvPr id="3" name="Group 2"/>
            <p:cNvGrpSpPr/>
            <p:nvPr/>
          </p:nvGrpSpPr>
          <p:grpSpPr>
            <a:xfrm>
              <a:off x="4811523" y="1996629"/>
              <a:ext cx="1580879" cy="3393812"/>
              <a:chOff x="4794250" y="2100879"/>
              <a:chExt cx="1580879" cy="3393812"/>
            </a:xfrm>
          </p:grpSpPr>
          <p:sp>
            <p:nvSpPr>
              <p:cNvPr id="138" name="Rectangle 137"/>
              <p:cNvSpPr/>
              <p:nvPr/>
            </p:nvSpPr>
            <p:spPr>
              <a:xfrm>
                <a:off x="4886717" y="3638482"/>
                <a:ext cx="1406525" cy="1856209"/>
              </a:xfrm>
              <a:prstGeom prst="rect">
                <a:avLst/>
              </a:prstGeom>
              <a:solidFill>
                <a:schemeClr val="accent6"/>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0" name="Rectangle 179"/>
              <p:cNvSpPr/>
              <p:nvPr/>
            </p:nvSpPr>
            <p:spPr>
              <a:xfrm>
                <a:off x="4889159" y="2589924"/>
                <a:ext cx="1407920" cy="1188632"/>
              </a:xfrm>
              <a:prstGeom prst="rect">
                <a:avLst/>
              </a:prstGeom>
              <a:solidFill>
                <a:schemeClr val="accent6">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3" name="TextBox 152"/>
              <p:cNvSpPr txBox="1"/>
              <p:nvPr/>
            </p:nvSpPr>
            <p:spPr>
              <a:xfrm>
                <a:off x="4820083" y="3656062"/>
                <a:ext cx="15550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Integration</a:t>
                </a:r>
              </a:p>
            </p:txBody>
          </p:sp>
          <p:grpSp>
            <p:nvGrpSpPr>
              <p:cNvPr id="253" name="Group 252"/>
              <p:cNvGrpSpPr/>
              <p:nvPr/>
            </p:nvGrpSpPr>
            <p:grpSpPr>
              <a:xfrm>
                <a:off x="4794250" y="2100879"/>
                <a:ext cx="1570874" cy="608453"/>
                <a:chOff x="4794250" y="1562091"/>
                <a:chExt cx="1570874" cy="608453"/>
              </a:xfrm>
            </p:grpSpPr>
            <p:sp>
              <p:nvSpPr>
                <p:cNvPr id="150" name="Rectangle 149"/>
                <p:cNvSpPr/>
                <p:nvPr/>
              </p:nvSpPr>
              <p:spPr>
                <a:xfrm>
                  <a:off x="4884033" y="1804073"/>
                  <a:ext cx="1406525" cy="366471"/>
                </a:xfrm>
                <a:prstGeom prst="rect">
                  <a:avLst/>
                </a:prstGeom>
                <a:solidFill>
                  <a:schemeClr val="accent6"/>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8" name="Snip Same Side Corner Rectangle 157"/>
                <p:cNvSpPr/>
                <p:nvPr/>
              </p:nvSpPr>
              <p:spPr>
                <a:xfrm flipV="1">
                  <a:off x="4794250"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pic>
          <p:nvPicPr>
            <p:cNvPr id="14" name="Picture 13" descr="icon_app-integrati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7918" y="2734338"/>
              <a:ext cx="757474" cy="671669"/>
            </a:xfrm>
            <a:prstGeom prst="rect">
              <a:avLst/>
            </a:prstGeom>
          </p:spPr>
        </p:pic>
      </p:grpSp>
      <p:sp>
        <p:nvSpPr>
          <p:cNvPr id="334" name="Slide Number Placeholder 4"/>
          <p:cNvSpPr>
            <a:spLocks noGrp="1"/>
          </p:cNvSpPr>
          <p:nvPr>
            <p:ph type="sldNum" sz="quarter" idx="12"/>
          </p:nvPr>
        </p:nvSpPr>
        <p:spPr>
          <a:xfrm>
            <a:off x="10794698" y="6191163"/>
            <a:ext cx="937054"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B08B3-031E-421C-B78A-79F5C29F28FC}" type="slidenum">
              <a:rPr kumimoji="0" lang="en-US" sz="1200" b="0" i="0" u="none" strike="noStrike" kern="1200" cap="none" spc="0" normalizeH="0" baseline="0" noProof="0" smtClean="0">
                <a:ln>
                  <a:noFill/>
                </a:ln>
                <a:solidFill>
                  <a:srgbClr val="454547"/>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54547"/>
              </a:solidFill>
              <a:effectLst/>
              <a:uLnTx/>
              <a:uFillTx/>
            </a:endParaRPr>
          </a:p>
        </p:txBody>
      </p:sp>
      <p:sp>
        <p:nvSpPr>
          <p:cNvPr id="45" name="Title 1"/>
          <p:cNvSpPr>
            <a:spLocks noGrp="1"/>
          </p:cNvSpPr>
          <p:nvPr>
            <p:ph type="title"/>
          </p:nvPr>
        </p:nvSpPr>
        <p:spPr>
          <a:xfrm>
            <a:off x="457200" y="513798"/>
            <a:ext cx="11274552" cy="724685"/>
          </a:xfrm>
        </p:spPr>
        <p:txBody>
          <a:bodyPr>
            <a:normAutofit/>
          </a:bodyPr>
          <a:lstStyle/>
          <a:p>
            <a:r>
              <a:rPr lang="en-US" dirty="0">
                <a:latin typeface="Arial"/>
                <a:cs typeface="Arial"/>
              </a:rPr>
              <a:t>But How to Implement All 4 Pillars?</a:t>
            </a:r>
            <a:endParaRPr lang="en-US" dirty="0">
              <a:solidFill>
                <a:schemeClr val="tx2"/>
              </a:solidFill>
              <a:latin typeface="Arial"/>
              <a:cs typeface="Arial"/>
            </a:endParaRPr>
          </a:p>
        </p:txBody>
      </p:sp>
      <p:sp>
        <p:nvSpPr>
          <p:cNvPr id="44" name="Rectangle 43"/>
          <p:cNvSpPr/>
          <p:nvPr/>
        </p:nvSpPr>
        <p:spPr>
          <a:xfrm>
            <a:off x="4911574"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575675"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876076" y="2300710"/>
            <a:ext cx="1734509" cy="14653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3128696" y="1996629"/>
            <a:ext cx="1570874" cy="3397373"/>
            <a:chOff x="3128696" y="1996629"/>
            <a:chExt cx="1570874" cy="3397373"/>
          </a:xfrm>
        </p:grpSpPr>
        <p:grpSp>
          <p:nvGrpSpPr>
            <p:cNvPr id="2" name="Group 1"/>
            <p:cNvGrpSpPr/>
            <p:nvPr/>
          </p:nvGrpSpPr>
          <p:grpSpPr>
            <a:xfrm>
              <a:off x="3128696" y="1996629"/>
              <a:ext cx="1570874" cy="3397373"/>
              <a:chOff x="3128696" y="2100879"/>
              <a:chExt cx="1570874" cy="3397373"/>
            </a:xfrm>
          </p:grpSpPr>
          <p:sp>
            <p:nvSpPr>
              <p:cNvPr id="6" name="Rectangle 5"/>
              <p:cNvSpPr/>
              <p:nvPr/>
            </p:nvSpPr>
            <p:spPr>
              <a:xfrm>
                <a:off x="3208314" y="3642043"/>
                <a:ext cx="1406525" cy="1856209"/>
              </a:xfrm>
              <a:prstGeom prst="rect">
                <a:avLst/>
              </a:prstGeom>
              <a:solidFill>
                <a:srgbClr val="1293E4"/>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9" name="Rectangle 178"/>
              <p:cNvSpPr/>
              <p:nvPr/>
            </p:nvSpPr>
            <p:spPr>
              <a:xfrm>
                <a:off x="3205444" y="2589924"/>
                <a:ext cx="1407945" cy="1188632"/>
              </a:xfrm>
              <a:prstGeom prst="rect">
                <a:avLst/>
              </a:prstGeom>
              <a:solidFill>
                <a:schemeClr val="tx2">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TextBox 16"/>
              <p:cNvSpPr txBox="1"/>
              <p:nvPr/>
            </p:nvSpPr>
            <p:spPr>
              <a:xfrm>
                <a:off x="3219692" y="3657891"/>
                <a:ext cx="13931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54547"/>
                    </a:solidFill>
                    <a:effectLst/>
                    <a:uLnTx/>
                    <a:uFillTx/>
                    <a:latin typeface="Calibri"/>
                    <a:ea typeface="+mn-ea"/>
                    <a:cs typeface="+mn-cs"/>
                  </a:rPr>
                  <a:t>B2B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454547"/>
                    </a:solidFill>
                    <a:latin typeface="Calibri"/>
                  </a:rPr>
                  <a:t>Integration</a:t>
                </a:r>
                <a:endParaRPr kumimoji="0" lang="en-US" sz="1800" b="1" i="0" u="none" strike="noStrike" kern="1200" cap="none" spc="0" normalizeH="0" baseline="0" noProof="0" dirty="0">
                  <a:ln>
                    <a:noFill/>
                  </a:ln>
                  <a:solidFill>
                    <a:srgbClr val="454547"/>
                  </a:solidFill>
                  <a:effectLst/>
                  <a:uLnTx/>
                  <a:uFillTx/>
                  <a:latin typeface="Calibri"/>
                  <a:ea typeface="+mn-ea"/>
                  <a:cs typeface="+mn-cs"/>
                </a:endParaRPr>
              </a:p>
            </p:txBody>
          </p:sp>
          <p:grpSp>
            <p:nvGrpSpPr>
              <p:cNvPr id="20" name="Group 19"/>
              <p:cNvGrpSpPr/>
              <p:nvPr/>
            </p:nvGrpSpPr>
            <p:grpSpPr>
              <a:xfrm>
                <a:off x="3128696" y="2100879"/>
                <a:ext cx="1570874" cy="593061"/>
                <a:chOff x="3128696" y="1562091"/>
                <a:chExt cx="1570874" cy="593061"/>
              </a:xfrm>
            </p:grpSpPr>
            <p:sp>
              <p:nvSpPr>
                <p:cNvPr id="148" name="Rectangle 147"/>
                <p:cNvSpPr/>
                <p:nvPr/>
              </p:nvSpPr>
              <p:spPr>
                <a:xfrm>
                  <a:off x="3204336" y="1811963"/>
                  <a:ext cx="1406525" cy="343189"/>
                </a:xfrm>
                <a:prstGeom prst="rect">
                  <a:avLst/>
                </a:prstGeom>
                <a:solidFill>
                  <a:srgbClr val="1293E4"/>
                </a:solidFill>
                <a:ln>
                  <a:noFill/>
                </a:ln>
                <a:effectLst>
                  <a:innerShdw blurRad="63500" dist="508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7" name="Snip Same Side Corner Rectangle 156"/>
                <p:cNvSpPr/>
                <p:nvPr/>
              </p:nvSpPr>
              <p:spPr>
                <a:xfrm flipV="1">
                  <a:off x="3128696" y="1562091"/>
                  <a:ext cx="1570874" cy="283335"/>
                </a:xfrm>
                <a:prstGeom prst="snip2SameRect">
                  <a:avLst>
                    <a:gd name="adj1" fmla="val 29750"/>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grpSp>
        </p:grpSp>
        <p:pic>
          <p:nvPicPr>
            <p:cNvPr id="13" name="Picture 12" descr="icon_mft_bright-blue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8826" y="2643568"/>
              <a:ext cx="862061" cy="862061"/>
            </a:xfrm>
            <a:prstGeom prst="rect">
              <a:avLst/>
            </a:prstGeom>
          </p:spPr>
        </p:pic>
      </p:grpSp>
      <p:sp>
        <p:nvSpPr>
          <p:cNvPr id="40" name="Rectangle 39"/>
          <p:cNvSpPr/>
          <p:nvPr/>
        </p:nvSpPr>
        <p:spPr>
          <a:xfrm>
            <a:off x="3224195" y="5384731"/>
            <a:ext cx="1382766"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028248" y="5714803"/>
            <a:ext cx="8965996" cy="139316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Snip Same Side Corner Rectangle 82"/>
          <p:cNvSpPr/>
          <p:nvPr/>
        </p:nvSpPr>
        <p:spPr>
          <a:xfrm>
            <a:off x="2126242" y="5384737"/>
            <a:ext cx="8676209" cy="669027"/>
          </a:xfrm>
          <a:prstGeom prst="snip2SameRect">
            <a:avLst>
              <a:gd name="adj1" fmla="val 33456"/>
              <a:gd name="adj2" fmla="val 0"/>
            </a:avLst>
          </a:prstGeom>
          <a:solidFill>
            <a:schemeClr val="bg1">
              <a:lumMod val="95000"/>
            </a:schemeClr>
          </a:solidFill>
          <a:ln w="2857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cs typeface="Calibri"/>
            </a:endParaRPr>
          </a:p>
        </p:txBody>
      </p:sp>
      <p:sp>
        <p:nvSpPr>
          <p:cNvPr id="84" name="TextBox 83"/>
          <p:cNvSpPr txBox="1"/>
          <p:nvPr/>
        </p:nvSpPr>
        <p:spPr>
          <a:xfrm>
            <a:off x="5252917" y="5556710"/>
            <a:ext cx="2422859" cy="400110"/>
          </a:xfrm>
          <a:prstGeom prst="rect">
            <a:avLst/>
          </a:prstGeom>
          <a:noFill/>
        </p:spPr>
        <p:txBody>
          <a:bodyPr wrap="none" rtlCol="0">
            <a:spAutoFit/>
          </a:bodyPr>
          <a:lstStyle/>
          <a:p>
            <a:r>
              <a:rPr lang="en-US" sz="2000" dirty="0">
                <a:solidFill>
                  <a:schemeClr val="bg1">
                    <a:lumMod val="50000"/>
                  </a:schemeClr>
                </a:solidFill>
              </a:rPr>
              <a:t>Integration Platform</a:t>
            </a:r>
          </a:p>
        </p:txBody>
      </p:sp>
    </p:spTree>
    <p:extLst>
      <p:ext uri="{BB962C8B-B14F-4D97-AF65-F5344CB8AC3E}">
        <p14:creationId xmlns:p14="http://schemas.microsoft.com/office/powerpoint/2010/main" val="32607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4.79167E-6 3.7037E-7 L 4.79167E-6 -0.42153 " pathEditMode="relative" rAng="0" ptsTypes="AA">
                                      <p:cBhvr>
                                        <p:cTn id="6" dur="2000" fill="hold"/>
                                        <p:tgtEl>
                                          <p:spTgt spid="8"/>
                                        </p:tgtEl>
                                        <p:attrNameLst>
                                          <p:attrName>ppt_x</p:attrName>
                                          <p:attrName>ppt_y</p:attrName>
                                        </p:attrNameLst>
                                      </p:cBhvr>
                                      <p:rCtr x="0" y="-21088"/>
                                    </p:animMotion>
                                  </p:childTnLst>
                                </p:cTn>
                              </p:par>
                              <p:par>
                                <p:cTn id="7" presetID="64" presetClass="path" presetSubtype="0" accel="50000" decel="50000" fill="hold" nodeType="withEffect">
                                  <p:stCondLst>
                                    <p:cond delay="300"/>
                                  </p:stCondLst>
                                  <p:childTnLst>
                                    <p:animMotion origin="layout" path="M -3.75E-6 3.7037E-7 L -3.75E-6 -0.42176 " pathEditMode="relative" rAng="0" ptsTypes="AA">
                                      <p:cBhvr>
                                        <p:cTn id="8" dur="2000" fill="hold"/>
                                        <p:tgtEl>
                                          <p:spTgt spid="9"/>
                                        </p:tgtEl>
                                        <p:attrNameLst>
                                          <p:attrName>ppt_x</p:attrName>
                                          <p:attrName>ppt_y</p:attrName>
                                        </p:attrNameLst>
                                      </p:cBhvr>
                                      <p:rCtr x="0" y="-21088"/>
                                    </p:animMotion>
                                  </p:childTnLst>
                                </p:cTn>
                              </p:par>
                              <p:par>
                                <p:cTn id="9" presetID="64" presetClass="path" presetSubtype="0" accel="50000" decel="50000" fill="hold" nodeType="withEffect">
                                  <p:stCondLst>
                                    <p:cond delay="600"/>
                                  </p:stCondLst>
                                  <p:childTnLst>
                                    <p:animMotion origin="layout" path="M -2.70833E-6 -1.11111E-6 L -2.70833E-6 -0.42176 " pathEditMode="relative" rAng="0" ptsTypes="AA">
                                      <p:cBhvr>
                                        <p:cTn id="10" dur="2000" fill="hold"/>
                                        <p:tgtEl>
                                          <p:spTgt spid="12"/>
                                        </p:tgtEl>
                                        <p:attrNameLst>
                                          <p:attrName>ppt_x</p:attrName>
                                          <p:attrName>ppt_y</p:attrName>
                                        </p:attrNameLst>
                                      </p:cBhvr>
                                      <p:rCtr x="0" y="-21088"/>
                                    </p:animMotion>
                                  </p:childTnLst>
                                </p:cTn>
                              </p:par>
                              <p:par>
                                <p:cTn id="11" presetID="12" presetClass="exit" presetSubtype="1" fill="hold" nodeType="withEffect">
                                  <p:stCondLst>
                                    <p:cond delay="400"/>
                                  </p:stCondLst>
                                  <p:childTnLst>
                                    <p:anim calcmode="lin" valueType="num">
                                      <p:cBhvr additive="base">
                                        <p:cTn id="12" dur="1000"/>
                                        <p:tgtEl>
                                          <p:spTgt spid="48"/>
                                        </p:tgtEl>
                                        <p:attrNameLst>
                                          <p:attrName>ppt_y</p:attrName>
                                        </p:attrNameLst>
                                      </p:cBhvr>
                                      <p:tavLst>
                                        <p:tav tm="0">
                                          <p:val>
                                            <p:strVal val="#ppt_y"/>
                                          </p:val>
                                        </p:tav>
                                        <p:tav tm="100000">
                                          <p:val>
                                            <p:strVal val="#ppt_y-#ppt_h*1.125000"/>
                                          </p:val>
                                        </p:tav>
                                      </p:tavLst>
                                    </p:anim>
                                    <p:animEffect transition="out" filter="wipe(up)">
                                      <p:cBhvr>
                                        <p:cTn id="13" dur="1000"/>
                                        <p:tgtEl>
                                          <p:spTgt spid="48"/>
                                        </p:tgtEl>
                                      </p:cBhvr>
                                    </p:animEffect>
                                    <p:set>
                                      <p:cBhvr>
                                        <p:cTn id="14" dur="1" fill="hold">
                                          <p:stCondLst>
                                            <p:cond delay="999"/>
                                          </p:stCondLst>
                                        </p:cTn>
                                        <p:tgtEl>
                                          <p:spTgt spid="48"/>
                                        </p:tgtEl>
                                        <p:attrNameLst>
                                          <p:attrName>style.visibility</p:attrName>
                                        </p:attrNameLst>
                                      </p:cBhvr>
                                      <p:to>
                                        <p:strVal val="hidden"/>
                                      </p:to>
                                    </p:set>
                                  </p:childTnLst>
                                </p:cTn>
                              </p:par>
                              <p:par>
                                <p:cTn id="15" presetID="12" presetClass="exit" presetSubtype="8" fill="hold" nodeType="withEffect">
                                  <p:stCondLst>
                                    <p:cond delay="1000"/>
                                  </p:stCondLst>
                                  <p:childTnLst>
                                    <p:anim calcmode="lin" valueType="num">
                                      <p:cBhvr additive="base">
                                        <p:cTn id="16" dur="500"/>
                                        <p:tgtEl>
                                          <p:spTgt spid="16"/>
                                        </p:tgtEl>
                                        <p:attrNameLst>
                                          <p:attrName>ppt_x</p:attrName>
                                        </p:attrNameLst>
                                      </p:cBhvr>
                                      <p:tavLst>
                                        <p:tav tm="0">
                                          <p:val>
                                            <p:strVal val="#ppt_x"/>
                                          </p:val>
                                        </p:tav>
                                        <p:tav tm="100000">
                                          <p:val>
                                            <p:strVal val="#ppt_x-#ppt_w*1.125000"/>
                                          </p:val>
                                        </p:tav>
                                      </p:tavLst>
                                    </p:anim>
                                    <p:animEffect transition="out" filter="wipe(left)">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01985" y="1445983"/>
            <a:ext cx="1048972" cy="943325"/>
            <a:chOff x="2152151" y="2054392"/>
            <a:chExt cx="558628" cy="502366"/>
          </a:xfrm>
        </p:grpSpPr>
        <p:cxnSp>
          <p:nvCxnSpPr>
            <p:cNvPr id="49" name="Straight Connector 48"/>
            <p:cNvCxnSpPr/>
            <p:nvPr/>
          </p:nvCxnSpPr>
          <p:spPr>
            <a:xfrm>
              <a:off x="2152151" y="2324194"/>
              <a:ext cx="558628" cy="0"/>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2246270" y="2054392"/>
              <a:ext cx="323532" cy="286277"/>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2213081" y="2267832"/>
              <a:ext cx="380643" cy="288926"/>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grpSp>
      <p:sp>
        <p:nvSpPr>
          <p:cNvPr id="26" name="Oval 25"/>
          <p:cNvSpPr/>
          <p:nvPr/>
        </p:nvSpPr>
        <p:spPr>
          <a:xfrm>
            <a:off x="1722000" y="1375142"/>
            <a:ext cx="1096865" cy="1096865"/>
          </a:xfrm>
          <a:prstGeom prst="ellipse">
            <a:avLst/>
          </a:prstGeom>
          <a:solidFill>
            <a:schemeClr val="bg1">
              <a:lumMod val="95000"/>
            </a:schemeClr>
          </a:solidFill>
          <a:ln w="38100" cmpd="sng">
            <a:solidFill>
              <a:schemeClr val="tx2"/>
            </a:solidFill>
          </a:ln>
          <a:effectLst>
            <a:outerShdw blurRad="53975" dist="19050" dir="2700000" algn="tl" rotWithShape="0">
              <a:prstClr val="black">
                <a:alpha val="3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8588"/>
            <a:ext cx="11274552" cy="730932"/>
          </a:xfrm>
        </p:spPr>
        <p:txBody>
          <a:bodyPr/>
          <a:lstStyle/>
          <a:p>
            <a:r>
              <a:rPr lang="en-US" dirty="0"/>
              <a:t>Common Approaches and Challenges</a:t>
            </a:r>
          </a:p>
        </p:txBody>
      </p:sp>
      <p:sp>
        <p:nvSpPr>
          <p:cNvPr id="5" name="Slide Number Placeholder 4"/>
          <p:cNvSpPr>
            <a:spLocks noGrp="1"/>
          </p:cNvSpPr>
          <p:nvPr>
            <p:ph type="sldNum" sz="quarter" idx="12"/>
          </p:nvPr>
        </p:nvSpPr>
        <p:spPr/>
        <p:txBody>
          <a:bodyPr/>
          <a:lstStyle/>
          <a:p>
            <a:fld id="{1A1B08B3-031E-421C-B78A-79F5C29F28FC}" type="slidenum">
              <a:rPr lang="en-US" smtClean="0"/>
              <a:t>7</a:t>
            </a:fld>
            <a:endParaRPr lang="en-US"/>
          </a:p>
        </p:txBody>
      </p:sp>
      <p:sp>
        <p:nvSpPr>
          <p:cNvPr id="3" name="TextBox 2"/>
          <p:cNvSpPr txBox="1"/>
          <p:nvPr/>
        </p:nvSpPr>
        <p:spPr>
          <a:xfrm>
            <a:off x="1146086" y="2602300"/>
            <a:ext cx="2279966" cy="400110"/>
          </a:xfrm>
          <a:prstGeom prst="rect">
            <a:avLst/>
          </a:prstGeom>
          <a:noFill/>
        </p:spPr>
        <p:txBody>
          <a:bodyPr wrap="none" rtlCol="0">
            <a:spAutoFit/>
          </a:bodyPr>
          <a:lstStyle/>
          <a:p>
            <a:pPr algn="ctr"/>
            <a:r>
              <a:rPr lang="en-US" sz="2000" dirty="0">
                <a:solidFill>
                  <a:schemeClr val="tx2"/>
                </a:solidFill>
              </a:rPr>
              <a:t>Build from Scratch</a:t>
            </a:r>
          </a:p>
        </p:txBody>
      </p:sp>
      <p:grpSp>
        <p:nvGrpSpPr>
          <p:cNvPr id="35" name="Group 34"/>
          <p:cNvGrpSpPr/>
          <p:nvPr/>
        </p:nvGrpSpPr>
        <p:grpSpPr>
          <a:xfrm>
            <a:off x="2836646" y="1290598"/>
            <a:ext cx="625570" cy="1266713"/>
            <a:chOff x="2880994" y="3674782"/>
            <a:chExt cx="404780" cy="819637"/>
          </a:xfrm>
          <a:solidFill>
            <a:schemeClr val="bg1">
              <a:lumMod val="95000"/>
            </a:schemeClr>
          </a:solidFill>
        </p:grpSpPr>
        <p:sp>
          <p:nvSpPr>
            <p:cNvPr id="44" name="Oval 43"/>
            <p:cNvSpPr/>
            <p:nvPr/>
          </p:nvSpPr>
          <p:spPr>
            <a:xfrm>
              <a:off x="2880994" y="3674782"/>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899491" y="4273997"/>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065352" y="3986857"/>
              <a:ext cx="220422" cy="220422"/>
            </a:xfrm>
            <a:prstGeom prst="ellipse">
              <a:avLst/>
            </a:prstGeom>
            <a:grp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5597100" y="1400542"/>
            <a:ext cx="1096865" cy="1096865"/>
          </a:xfrm>
          <a:prstGeom prst="ellipse">
            <a:avLst/>
          </a:prstGeom>
          <a:solidFill>
            <a:schemeClr val="bg1">
              <a:lumMod val="95000"/>
            </a:schemeClr>
          </a:solidFill>
          <a:ln w="38100" cmpd="sng">
            <a:solidFill>
              <a:srgbClr val="0083CA"/>
            </a:solidFill>
          </a:ln>
          <a:effectLst>
            <a:outerShdw blurRad="53975" dist="19050" dir="2700000" algn="tl" rotWithShape="0">
              <a:prstClr val="black">
                <a:alpha val="3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4927027" y="2602300"/>
            <a:ext cx="2437010" cy="400110"/>
          </a:xfrm>
          <a:prstGeom prst="rect">
            <a:avLst/>
          </a:prstGeom>
          <a:noFill/>
        </p:spPr>
        <p:txBody>
          <a:bodyPr wrap="none" rtlCol="0">
            <a:spAutoFit/>
          </a:bodyPr>
          <a:lstStyle/>
          <a:p>
            <a:pPr algn="ctr"/>
            <a:r>
              <a:rPr lang="en-US" sz="2000" dirty="0">
                <a:solidFill>
                  <a:schemeClr val="tx2"/>
                </a:solidFill>
              </a:rPr>
              <a:t>Outsourced Service</a:t>
            </a:r>
          </a:p>
        </p:txBody>
      </p:sp>
      <p:sp>
        <p:nvSpPr>
          <p:cNvPr id="57" name="TextBox 56"/>
          <p:cNvSpPr txBox="1"/>
          <p:nvPr/>
        </p:nvSpPr>
        <p:spPr>
          <a:xfrm>
            <a:off x="8735945" y="2602300"/>
            <a:ext cx="1677087" cy="400110"/>
          </a:xfrm>
          <a:prstGeom prst="rect">
            <a:avLst/>
          </a:prstGeom>
          <a:noFill/>
        </p:spPr>
        <p:txBody>
          <a:bodyPr wrap="none" rtlCol="0">
            <a:spAutoFit/>
          </a:bodyPr>
          <a:lstStyle/>
          <a:p>
            <a:pPr algn="ctr"/>
            <a:r>
              <a:rPr lang="en-US" sz="2000" dirty="0">
                <a:solidFill>
                  <a:schemeClr val="tx2"/>
                </a:solidFill>
              </a:rPr>
              <a:t>Legacy Tools</a:t>
            </a:r>
          </a:p>
        </p:txBody>
      </p:sp>
      <p:sp>
        <p:nvSpPr>
          <p:cNvPr id="58" name="Oval 57"/>
          <p:cNvSpPr/>
          <p:nvPr/>
        </p:nvSpPr>
        <p:spPr>
          <a:xfrm>
            <a:off x="3994946" y="3999423"/>
            <a:ext cx="1096865" cy="1096865"/>
          </a:xfrm>
          <a:prstGeom prst="ellipse">
            <a:avLst/>
          </a:prstGeom>
          <a:solidFill>
            <a:schemeClr val="bg1">
              <a:lumMod val="95000"/>
            </a:schemeClr>
          </a:solidFill>
          <a:ln w="38100" cmpd="sng">
            <a:solidFill>
              <a:srgbClr val="0083CA"/>
            </a:solidFill>
          </a:ln>
          <a:effectLst>
            <a:outerShdw blurRad="53975" dist="19050" dir="2700000" algn="tl" rotWithShape="0">
              <a:prstClr val="black">
                <a:alpha val="3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3381795" y="5231661"/>
            <a:ext cx="2323172" cy="400110"/>
          </a:xfrm>
          <a:prstGeom prst="rect">
            <a:avLst/>
          </a:prstGeom>
          <a:noFill/>
        </p:spPr>
        <p:txBody>
          <a:bodyPr wrap="none" rtlCol="0">
            <a:spAutoFit/>
          </a:bodyPr>
          <a:lstStyle/>
          <a:p>
            <a:pPr algn="ctr"/>
            <a:r>
              <a:rPr lang="en-US" sz="2000" dirty="0" err="1">
                <a:solidFill>
                  <a:schemeClr val="tx2"/>
                </a:solidFill>
              </a:rPr>
              <a:t>Siloed</a:t>
            </a:r>
            <a:r>
              <a:rPr lang="en-US" sz="2000" dirty="0">
                <a:solidFill>
                  <a:schemeClr val="tx2"/>
                </a:solidFill>
              </a:rPr>
              <a:t> Architecture</a:t>
            </a:r>
          </a:p>
        </p:txBody>
      </p:sp>
      <p:sp>
        <p:nvSpPr>
          <p:cNvPr id="60" name="Oval 59"/>
          <p:cNvSpPr/>
          <p:nvPr/>
        </p:nvSpPr>
        <p:spPr>
          <a:xfrm>
            <a:off x="7423324" y="3999423"/>
            <a:ext cx="1096865" cy="1096865"/>
          </a:xfrm>
          <a:prstGeom prst="ellipse">
            <a:avLst/>
          </a:prstGeom>
          <a:solidFill>
            <a:schemeClr val="bg1">
              <a:lumMod val="95000"/>
            </a:schemeClr>
          </a:solidFill>
          <a:ln w="38100" cmpd="sng">
            <a:solidFill>
              <a:srgbClr val="0083CA"/>
            </a:solidFill>
          </a:ln>
          <a:effectLst>
            <a:outerShdw blurRad="53975" dist="19050" dir="2700000" algn="tl" rotWithShape="0">
              <a:prstClr val="black">
                <a:alpha val="3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7267041" y="5231661"/>
            <a:ext cx="1410587" cy="400110"/>
          </a:xfrm>
          <a:prstGeom prst="rect">
            <a:avLst/>
          </a:prstGeom>
          <a:noFill/>
        </p:spPr>
        <p:txBody>
          <a:bodyPr wrap="none" rtlCol="0">
            <a:spAutoFit/>
          </a:bodyPr>
          <a:lstStyle/>
          <a:p>
            <a:pPr algn="ctr"/>
            <a:r>
              <a:rPr lang="en-US" sz="2000" dirty="0">
                <a:solidFill>
                  <a:schemeClr val="tx2"/>
                </a:solidFill>
              </a:rPr>
              <a:t>Resources</a:t>
            </a:r>
          </a:p>
        </p:txBody>
      </p:sp>
      <p:pic>
        <p:nvPicPr>
          <p:cNvPr id="62" name="Picture 61" descr="halfbox.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612828">
            <a:off x="5783952" y="1629209"/>
            <a:ext cx="616212" cy="613776"/>
          </a:xfrm>
          <a:prstGeom prst="rect">
            <a:avLst/>
          </a:prstGeom>
        </p:spPr>
      </p:pic>
      <p:pic>
        <p:nvPicPr>
          <p:cNvPr id="63" name="Picture 62" descr="angle-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12828">
            <a:off x="6095660" y="1756782"/>
            <a:ext cx="370214" cy="353165"/>
          </a:xfrm>
          <a:prstGeom prst="rect">
            <a:avLst/>
          </a:prstGeom>
        </p:spPr>
      </p:pic>
      <p:pic>
        <p:nvPicPr>
          <p:cNvPr id="8" name="Picture 7"/>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1744458" y="1478094"/>
            <a:ext cx="1066800" cy="896112"/>
          </a:xfrm>
          <a:prstGeom prst="rect">
            <a:avLst/>
          </a:prstGeom>
        </p:spPr>
      </p:pic>
      <p:grpSp>
        <p:nvGrpSpPr>
          <p:cNvPr id="84" name="Group 83"/>
          <p:cNvGrpSpPr/>
          <p:nvPr/>
        </p:nvGrpSpPr>
        <p:grpSpPr>
          <a:xfrm>
            <a:off x="1991003" y="1685409"/>
            <a:ext cx="569549" cy="481524"/>
            <a:chOff x="1381403" y="2183249"/>
            <a:chExt cx="569549" cy="481524"/>
          </a:xfrm>
        </p:grpSpPr>
        <p:sp>
          <p:nvSpPr>
            <p:cNvPr id="10" name="Oval 9"/>
            <p:cNvSpPr/>
            <p:nvPr/>
          </p:nvSpPr>
          <p:spPr>
            <a:xfrm>
              <a:off x="1430421" y="2183249"/>
              <a:ext cx="478094" cy="481524"/>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1381403" y="2236983"/>
              <a:ext cx="569549" cy="369332"/>
            </a:xfrm>
            <a:prstGeom prst="rect">
              <a:avLst/>
            </a:prstGeom>
            <a:noFill/>
          </p:spPr>
          <p:txBody>
            <a:bodyPr wrap="none" rtlCol="0">
              <a:spAutoFit/>
            </a:bodyPr>
            <a:lstStyle/>
            <a:p>
              <a:pPr algn="ctr"/>
              <a:r>
                <a:rPr lang="en-US" dirty="0">
                  <a:solidFill>
                    <a:schemeClr val="accent3"/>
                  </a:solidFill>
                </a:rPr>
                <a:t>API</a:t>
              </a:r>
            </a:p>
          </p:txBody>
        </p:sp>
      </p:grpSp>
      <p:sp>
        <p:nvSpPr>
          <p:cNvPr id="56" name="Oval 55"/>
          <p:cNvSpPr/>
          <p:nvPr/>
        </p:nvSpPr>
        <p:spPr>
          <a:xfrm>
            <a:off x="9025478" y="1400542"/>
            <a:ext cx="1096865" cy="1096865"/>
          </a:xfrm>
          <a:prstGeom prst="ellipse">
            <a:avLst/>
          </a:prstGeom>
          <a:solidFill>
            <a:schemeClr val="bg1">
              <a:lumMod val="95000"/>
            </a:schemeClr>
          </a:solidFill>
          <a:ln w="38100" cmpd="sng">
            <a:solidFill>
              <a:srgbClr val="0083CA"/>
            </a:solidFill>
          </a:ln>
          <a:effectLst>
            <a:outerShdw blurRad="53975" dist="19050" dir="2700000" algn="tl" rotWithShape="0">
              <a:prstClr val="black">
                <a:alpha val="3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a:off x="8830526" y="1350341"/>
            <a:ext cx="1480531" cy="1300764"/>
            <a:chOff x="8220926" y="1848181"/>
            <a:chExt cx="1480531" cy="1300764"/>
          </a:xfrm>
        </p:grpSpPr>
        <p:grpSp>
          <p:nvGrpSpPr>
            <p:cNvPr id="72" name="Group 71"/>
            <p:cNvGrpSpPr/>
            <p:nvPr/>
          </p:nvGrpSpPr>
          <p:grpSpPr>
            <a:xfrm>
              <a:off x="9371255" y="1980789"/>
              <a:ext cx="330202" cy="331706"/>
              <a:chOff x="9202940" y="2047093"/>
              <a:chExt cx="330202" cy="331706"/>
            </a:xfrm>
          </p:grpSpPr>
          <p:sp>
            <p:nvSpPr>
              <p:cNvPr id="71" name="Oval 70"/>
              <p:cNvSpPr/>
              <p:nvPr/>
            </p:nvSpPr>
            <p:spPr>
              <a:xfrm>
                <a:off x="9236924" y="2080924"/>
                <a:ext cx="265223" cy="26522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rotWithShape="1">
              <a:blip r:embed="rId7">
                <a:clrChange>
                  <a:clrFrom>
                    <a:srgbClr val="FFFFFF"/>
                  </a:clrFrom>
                  <a:clrTo>
                    <a:srgbClr val="FFFFFF">
                      <a:alpha val="0"/>
                    </a:srgbClr>
                  </a:clrTo>
                </a:clrChange>
              </a:blip>
              <a:srcRect l="32021" t="48949" r="42676" b="6481"/>
              <a:stretch/>
            </p:blipFill>
            <p:spPr>
              <a:xfrm>
                <a:off x="9202940" y="2047093"/>
                <a:ext cx="330202" cy="331706"/>
              </a:xfrm>
              <a:prstGeom prst="rect">
                <a:avLst/>
              </a:prstGeom>
            </p:spPr>
          </p:pic>
        </p:grpSp>
        <p:grpSp>
          <p:nvGrpSpPr>
            <p:cNvPr id="73" name="Group 72"/>
            <p:cNvGrpSpPr/>
            <p:nvPr/>
          </p:nvGrpSpPr>
          <p:grpSpPr>
            <a:xfrm>
              <a:off x="8580684" y="1848181"/>
              <a:ext cx="330202" cy="331706"/>
              <a:chOff x="9202940" y="2047093"/>
              <a:chExt cx="330202" cy="331706"/>
            </a:xfrm>
          </p:grpSpPr>
          <p:sp>
            <p:nvSpPr>
              <p:cNvPr id="74" name="Oval 73"/>
              <p:cNvSpPr/>
              <p:nvPr/>
            </p:nvSpPr>
            <p:spPr>
              <a:xfrm>
                <a:off x="9236924" y="2080924"/>
                <a:ext cx="265223" cy="26522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rotWithShape="1">
              <a:blip r:embed="rId7">
                <a:clrChange>
                  <a:clrFrom>
                    <a:srgbClr val="FFFFFF"/>
                  </a:clrFrom>
                  <a:clrTo>
                    <a:srgbClr val="FFFFFF">
                      <a:alpha val="0"/>
                    </a:srgbClr>
                  </a:clrTo>
                </a:clrChange>
              </a:blip>
              <a:srcRect l="32021" t="48949" r="42676" b="6481"/>
              <a:stretch/>
            </p:blipFill>
            <p:spPr>
              <a:xfrm>
                <a:off x="9202940" y="2047093"/>
                <a:ext cx="330202" cy="331706"/>
              </a:xfrm>
              <a:prstGeom prst="rect">
                <a:avLst/>
              </a:prstGeom>
            </p:spPr>
          </p:pic>
        </p:grpSp>
        <p:grpSp>
          <p:nvGrpSpPr>
            <p:cNvPr id="76" name="Group 75"/>
            <p:cNvGrpSpPr/>
            <p:nvPr/>
          </p:nvGrpSpPr>
          <p:grpSpPr>
            <a:xfrm>
              <a:off x="8580684" y="2817239"/>
              <a:ext cx="330202" cy="331706"/>
              <a:chOff x="9202940" y="2047093"/>
              <a:chExt cx="330202" cy="331706"/>
            </a:xfrm>
          </p:grpSpPr>
          <p:sp>
            <p:nvSpPr>
              <p:cNvPr id="77" name="Oval 76"/>
              <p:cNvSpPr/>
              <p:nvPr/>
            </p:nvSpPr>
            <p:spPr>
              <a:xfrm>
                <a:off x="9236924" y="2080924"/>
                <a:ext cx="265223" cy="26522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rotWithShape="1">
              <a:blip r:embed="rId7">
                <a:clrChange>
                  <a:clrFrom>
                    <a:srgbClr val="FFFFFF"/>
                  </a:clrFrom>
                  <a:clrTo>
                    <a:srgbClr val="FFFFFF">
                      <a:alpha val="0"/>
                    </a:srgbClr>
                  </a:clrTo>
                </a:clrChange>
              </a:blip>
              <a:srcRect l="32021" t="48949" r="42676" b="6481"/>
              <a:stretch/>
            </p:blipFill>
            <p:spPr>
              <a:xfrm>
                <a:off x="9202940" y="2047093"/>
                <a:ext cx="330202" cy="331706"/>
              </a:xfrm>
              <a:prstGeom prst="rect">
                <a:avLst/>
              </a:prstGeom>
            </p:spPr>
          </p:pic>
        </p:grpSp>
        <p:pic>
          <p:nvPicPr>
            <p:cNvPr id="79" name="Picture 78"/>
            <p:cNvPicPr>
              <a:picLocks noChangeAspect="1"/>
            </p:cNvPicPr>
            <p:nvPr/>
          </p:nvPicPr>
          <p:blipFill rotWithShape="1">
            <a:blip r:embed="rId8"/>
            <a:srcRect l="9428" t="15615" r="80187" b="17104"/>
            <a:stretch/>
          </p:blipFill>
          <p:spPr>
            <a:xfrm rot="1905008">
              <a:off x="8733451" y="2098277"/>
              <a:ext cx="139336" cy="300919"/>
            </a:xfrm>
            <a:prstGeom prst="rect">
              <a:avLst/>
            </a:prstGeom>
          </p:spPr>
        </p:pic>
        <p:pic>
          <p:nvPicPr>
            <p:cNvPr id="80" name="Picture 79"/>
            <p:cNvPicPr>
              <a:picLocks noChangeAspect="1"/>
            </p:cNvPicPr>
            <p:nvPr/>
          </p:nvPicPr>
          <p:blipFill rotWithShape="1">
            <a:blip r:embed="rId8"/>
            <a:srcRect l="69467" t="17894" r="6943" b="12543"/>
            <a:stretch/>
          </p:blipFill>
          <p:spPr>
            <a:xfrm rot="21345465">
              <a:off x="9175083" y="2188999"/>
              <a:ext cx="316522" cy="311120"/>
            </a:xfrm>
            <a:prstGeom prst="rect">
              <a:avLst/>
            </a:prstGeom>
          </p:spPr>
        </p:pic>
        <p:pic>
          <p:nvPicPr>
            <p:cNvPr id="81" name="Picture 80"/>
            <p:cNvPicPr>
              <a:picLocks noChangeAspect="1"/>
            </p:cNvPicPr>
            <p:nvPr/>
          </p:nvPicPr>
          <p:blipFill rotWithShape="1">
            <a:blip r:embed="rId8"/>
            <a:srcRect l="69467" t="17894" r="16722" b="12543"/>
            <a:stretch/>
          </p:blipFill>
          <p:spPr>
            <a:xfrm rot="19613997">
              <a:off x="8772592" y="2653251"/>
              <a:ext cx="185309" cy="311120"/>
            </a:xfrm>
            <a:prstGeom prst="rect">
              <a:avLst/>
            </a:prstGeom>
          </p:spPr>
        </p:pic>
        <p:grpSp>
          <p:nvGrpSpPr>
            <p:cNvPr id="89" name="Group 88"/>
            <p:cNvGrpSpPr/>
            <p:nvPr/>
          </p:nvGrpSpPr>
          <p:grpSpPr>
            <a:xfrm rot="10800000">
              <a:off x="9088683" y="2485772"/>
              <a:ext cx="330202" cy="551015"/>
              <a:chOff x="7715010" y="1848181"/>
              <a:chExt cx="330202" cy="551015"/>
            </a:xfrm>
          </p:grpSpPr>
          <p:grpSp>
            <p:nvGrpSpPr>
              <p:cNvPr id="85" name="Group 84"/>
              <p:cNvGrpSpPr/>
              <p:nvPr/>
            </p:nvGrpSpPr>
            <p:grpSpPr>
              <a:xfrm>
                <a:off x="7715010" y="1848181"/>
                <a:ext cx="330202" cy="331706"/>
                <a:chOff x="9202940" y="2047093"/>
                <a:chExt cx="330202" cy="331706"/>
              </a:xfrm>
            </p:grpSpPr>
            <p:sp>
              <p:nvSpPr>
                <p:cNvPr id="86" name="Oval 85"/>
                <p:cNvSpPr/>
                <p:nvPr/>
              </p:nvSpPr>
              <p:spPr>
                <a:xfrm>
                  <a:off x="9236924" y="2080924"/>
                  <a:ext cx="265223" cy="26522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rotWithShape="1">
                <a:blip r:embed="rId7">
                  <a:clrChange>
                    <a:clrFrom>
                      <a:srgbClr val="FFFFFF"/>
                    </a:clrFrom>
                    <a:clrTo>
                      <a:srgbClr val="FFFFFF">
                        <a:alpha val="0"/>
                      </a:srgbClr>
                    </a:clrTo>
                  </a:clrChange>
                </a:blip>
                <a:srcRect l="32021" t="48949" r="42676" b="6481"/>
                <a:stretch/>
              </p:blipFill>
              <p:spPr>
                <a:xfrm>
                  <a:off x="9202940" y="2047093"/>
                  <a:ext cx="330202" cy="331706"/>
                </a:xfrm>
                <a:prstGeom prst="rect">
                  <a:avLst/>
                </a:prstGeom>
              </p:spPr>
            </p:pic>
          </p:grpSp>
          <p:pic>
            <p:nvPicPr>
              <p:cNvPr id="88" name="Picture 87"/>
              <p:cNvPicPr>
                <a:picLocks noChangeAspect="1"/>
              </p:cNvPicPr>
              <p:nvPr/>
            </p:nvPicPr>
            <p:blipFill rotWithShape="1">
              <a:blip r:embed="rId8"/>
              <a:srcRect l="9428" t="15615" r="80187" b="17104"/>
              <a:stretch/>
            </p:blipFill>
            <p:spPr>
              <a:xfrm rot="1905008">
                <a:off x="7867777" y="2098277"/>
                <a:ext cx="139336" cy="300919"/>
              </a:xfrm>
              <a:prstGeom prst="rect">
                <a:avLst/>
              </a:prstGeom>
            </p:spPr>
          </p:pic>
        </p:grpSp>
        <p:grpSp>
          <p:nvGrpSpPr>
            <p:cNvPr id="90" name="Group 89"/>
            <p:cNvGrpSpPr/>
            <p:nvPr/>
          </p:nvGrpSpPr>
          <p:grpSpPr>
            <a:xfrm rot="17419601">
              <a:off x="8339894" y="2272837"/>
              <a:ext cx="330202" cy="568138"/>
              <a:chOff x="7715010" y="1848181"/>
              <a:chExt cx="330202" cy="568138"/>
            </a:xfrm>
          </p:grpSpPr>
          <p:grpSp>
            <p:nvGrpSpPr>
              <p:cNvPr id="91" name="Group 90"/>
              <p:cNvGrpSpPr/>
              <p:nvPr/>
            </p:nvGrpSpPr>
            <p:grpSpPr>
              <a:xfrm>
                <a:off x="7715010" y="1848181"/>
                <a:ext cx="330202" cy="331706"/>
                <a:chOff x="9202940" y="2047093"/>
                <a:chExt cx="330202" cy="331706"/>
              </a:xfrm>
            </p:grpSpPr>
            <p:sp>
              <p:nvSpPr>
                <p:cNvPr id="93" name="Oval 92"/>
                <p:cNvSpPr/>
                <p:nvPr/>
              </p:nvSpPr>
              <p:spPr>
                <a:xfrm>
                  <a:off x="9236924" y="2080924"/>
                  <a:ext cx="265223" cy="26522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4" name="Picture 93"/>
                <p:cNvPicPr>
                  <a:picLocks noChangeAspect="1"/>
                </p:cNvPicPr>
                <p:nvPr/>
              </p:nvPicPr>
              <p:blipFill rotWithShape="1">
                <a:blip r:embed="rId7">
                  <a:clrChange>
                    <a:clrFrom>
                      <a:srgbClr val="FFFFFF"/>
                    </a:clrFrom>
                    <a:clrTo>
                      <a:srgbClr val="FFFFFF">
                        <a:alpha val="0"/>
                      </a:srgbClr>
                    </a:clrTo>
                  </a:clrChange>
                </a:blip>
                <a:srcRect l="32021" t="48949" r="42676" b="6481"/>
                <a:stretch/>
              </p:blipFill>
              <p:spPr>
                <a:xfrm>
                  <a:off x="9202940" y="2047093"/>
                  <a:ext cx="330202" cy="331706"/>
                </a:xfrm>
                <a:prstGeom prst="rect">
                  <a:avLst/>
                </a:prstGeom>
              </p:spPr>
            </p:pic>
          </p:grpSp>
          <p:pic>
            <p:nvPicPr>
              <p:cNvPr id="92" name="Picture 91"/>
              <p:cNvPicPr>
                <a:picLocks noChangeAspect="1"/>
              </p:cNvPicPr>
              <p:nvPr/>
            </p:nvPicPr>
            <p:blipFill rotWithShape="1">
              <a:blip r:embed="rId8"/>
              <a:srcRect l="9428" t="15615" r="74574" b="17104"/>
              <a:stretch/>
            </p:blipFill>
            <p:spPr>
              <a:xfrm rot="2224690">
                <a:off x="7830456" y="2115400"/>
                <a:ext cx="214647" cy="300919"/>
              </a:xfrm>
              <a:prstGeom prst="rect">
                <a:avLst/>
              </a:prstGeom>
            </p:spPr>
          </p:pic>
        </p:grpSp>
      </p:grpSp>
      <p:sp>
        <p:nvSpPr>
          <p:cNvPr id="96" name="Oval 95"/>
          <p:cNvSpPr/>
          <p:nvPr/>
        </p:nvSpPr>
        <p:spPr>
          <a:xfrm>
            <a:off x="9364826" y="1741508"/>
            <a:ext cx="425060" cy="425060"/>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rotWithShape="1">
          <a:blip r:embed="rId7">
            <a:clrChange>
              <a:clrFrom>
                <a:srgbClr val="FFFFFF"/>
              </a:clrFrom>
              <a:clrTo>
                <a:srgbClr val="FFFFFF">
                  <a:alpha val="0"/>
                </a:srgbClr>
              </a:clrTo>
            </a:clrChange>
            <a:duotone>
              <a:schemeClr val="accent4">
                <a:shade val="45000"/>
                <a:satMod val="135000"/>
              </a:schemeClr>
              <a:prstClr val="white"/>
            </a:duotone>
          </a:blip>
          <a:srcRect l="58957" t="42815" r="9909" b="3619"/>
          <a:stretch/>
        </p:blipFill>
        <p:spPr>
          <a:xfrm>
            <a:off x="9310216" y="1700890"/>
            <a:ext cx="531227" cy="521251"/>
          </a:xfrm>
          <a:prstGeom prst="rect">
            <a:avLst/>
          </a:prstGeom>
        </p:spPr>
      </p:pic>
      <p:grpSp>
        <p:nvGrpSpPr>
          <p:cNvPr id="115" name="Group 114"/>
          <p:cNvGrpSpPr/>
          <p:nvPr/>
        </p:nvGrpSpPr>
        <p:grpSpPr>
          <a:xfrm>
            <a:off x="4375179" y="4478627"/>
            <a:ext cx="160215" cy="196291"/>
            <a:chOff x="3765579" y="4937125"/>
            <a:chExt cx="160215" cy="196291"/>
          </a:xfrm>
        </p:grpSpPr>
        <p:cxnSp>
          <p:nvCxnSpPr>
            <p:cNvPr id="102" name="Straight Connector 101"/>
            <p:cNvCxnSpPr/>
            <p:nvPr/>
          </p:nvCxnSpPr>
          <p:spPr>
            <a:xfrm>
              <a:off x="3765579" y="4947679"/>
              <a:ext cx="160215" cy="0"/>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a:off x="3915148" y="4937125"/>
              <a:ext cx="2802" cy="196291"/>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4654550" y="4332577"/>
            <a:ext cx="245969" cy="301625"/>
            <a:chOff x="4044950" y="4791075"/>
            <a:chExt cx="245969" cy="301625"/>
          </a:xfrm>
        </p:grpSpPr>
        <p:cxnSp>
          <p:nvCxnSpPr>
            <p:cNvPr id="108" name="Straight Connector 107"/>
            <p:cNvCxnSpPr/>
            <p:nvPr/>
          </p:nvCxnSpPr>
          <p:spPr>
            <a:xfrm>
              <a:off x="4044950" y="5068329"/>
              <a:ext cx="245969" cy="0"/>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044950" y="4791075"/>
              <a:ext cx="0" cy="301625"/>
            </a:xfrm>
            <a:prstGeom prst="line">
              <a:avLst/>
            </a:prstGeom>
            <a:ln w="19050" cmpd="sng">
              <a:solidFill>
                <a:srgbClr val="F7931E"/>
              </a:solidFill>
              <a:prstDash val="sysDash"/>
            </a:ln>
          </p:spPr>
          <p:style>
            <a:lnRef idx="2">
              <a:schemeClr val="accent1"/>
            </a:lnRef>
            <a:fillRef idx="0">
              <a:schemeClr val="accent1"/>
            </a:fillRef>
            <a:effectRef idx="1">
              <a:schemeClr val="accent1"/>
            </a:effectRef>
            <a:fontRef idx="minor">
              <a:schemeClr val="tx1"/>
            </a:fontRef>
          </p:style>
        </p:cxnSp>
      </p:grpSp>
      <p:sp>
        <p:nvSpPr>
          <p:cNvPr id="98" name="Rounded Rectangle 97"/>
          <p:cNvSpPr/>
          <p:nvPr/>
        </p:nvSpPr>
        <p:spPr>
          <a:xfrm>
            <a:off x="4107515" y="4360032"/>
            <a:ext cx="268941" cy="268941"/>
          </a:xfrm>
          <a:prstGeom prst="roundRect">
            <a:avLst>
              <a:gd name="adj" fmla="val 8333"/>
            </a:avLst>
          </a:prstGeom>
          <a:solidFill>
            <a:schemeClr val="bg1">
              <a:lumMod val="95000"/>
            </a:schemeClr>
          </a:solid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4390277" y="4681268"/>
            <a:ext cx="268941" cy="268941"/>
          </a:xfrm>
          <a:prstGeom prst="roundRect">
            <a:avLst>
              <a:gd name="adj" fmla="val 8333"/>
            </a:avLst>
          </a:prstGeom>
          <a:solidFill>
            <a:schemeClr val="bg1">
              <a:lumMod val="95000"/>
            </a:schemeClr>
          </a:solid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ounded Rectangle 98"/>
          <p:cNvSpPr/>
          <p:nvPr/>
        </p:nvSpPr>
        <p:spPr>
          <a:xfrm>
            <a:off x="4518022" y="4053739"/>
            <a:ext cx="268941" cy="268941"/>
          </a:xfrm>
          <a:prstGeom prst="roundRect">
            <a:avLst>
              <a:gd name="adj" fmla="val 8333"/>
            </a:avLst>
          </a:prstGeom>
          <a:solidFill>
            <a:srgbClr val="FFFFFF"/>
          </a:solid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ounded Rectangle 100"/>
          <p:cNvSpPr/>
          <p:nvPr/>
        </p:nvSpPr>
        <p:spPr>
          <a:xfrm>
            <a:off x="4912658" y="4524385"/>
            <a:ext cx="268941" cy="268941"/>
          </a:xfrm>
          <a:prstGeom prst="roundRect">
            <a:avLst>
              <a:gd name="adj" fmla="val 8333"/>
            </a:avLst>
          </a:prstGeom>
          <a:solidFill>
            <a:schemeClr val="bg1"/>
          </a:solid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7" name="Picture 116"/>
          <p:cNvPicPr>
            <a:picLocks noChangeAspect="1"/>
          </p:cNvPicPr>
          <p:nvPr/>
        </p:nvPicPr>
        <p:blipFill>
          <a:blip r:embed="rId9">
            <a:duotone>
              <a:schemeClr val="accent3">
                <a:shade val="45000"/>
                <a:satMod val="135000"/>
              </a:schemeClr>
              <a:prstClr val="white"/>
            </a:duotone>
          </a:blip>
          <a:stretch>
            <a:fillRect/>
          </a:stretch>
        </p:blipFill>
        <p:spPr>
          <a:xfrm>
            <a:off x="7482318" y="4333952"/>
            <a:ext cx="490416" cy="490416"/>
          </a:xfrm>
          <a:prstGeom prst="rect">
            <a:avLst/>
          </a:prstGeom>
        </p:spPr>
      </p:pic>
      <p:pic>
        <p:nvPicPr>
          <p:cNvPr id="118" name="Picture 117"/>
          <p:cNvPicPr>
            <a:picLocks noChangeAspect="1"/>
          </p:cNvPicPr>
          <p:nvPr/>
        </p:nvPicPr>
        <p:blipFill>
          <a:blip r:embed="rId9">
            <a:duotone>
              <a:schemeClr val="accent3">
                <a:shade val="45000"/>
                <a:satMod val="135000"/>
              </a:schemeClr>
              <a:prstClr val="white"/>
            </a:duotone>
          </a:blip>
          <a:stretch>
            <a:fillRect/>
          </a:stretch>
        </p:blipFill>
        <p:spPr>
          <a:xfrm>
            <a:off x="7973646" y="4333952"/>
            <a:ext cx="490416" cy="490416"/>
          </a:xfrm>
          <a:prstGeom prst="rect">
            <a:avLst/>
          </a:prstGeom>
        </p:spPr>
      </p:pic>
      <p:sp>
        <p:nvSpPr>
          <p:cNvPr id="122" name="Oval 121"/>
          <p:cNvSpPr/>
          <p:nvPr/>
        </p:nvSpPr>
        <p:spPr>
          <a:xfrm>
            <a:off x="7551464" y="3921638"/>
            <a:ext cx="362851" cy="362851"/>
          </a:xfrm>
          <a:prstGeom prst="ellipse">
            <a:avLst/>
          </a:prstGeom>
          <a:solidFill>
            <a:srgbClr val="FFFFFF"/>
          </a:solidFill>
          <a:ln w="19050" cmpd="sng">
            <a:solidFill>
              <a:srgbClr val="F793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10"/>
          <a:stretch>
            <a:fillRect/>
          </a:stretch>
        </p:blipFill>
        <p:spPr>
          <a:xfrm>
            <a:off x="7580964" y="4034646"/>
            <a:ext cx="184433" cy="184433"/>
          </a:xfrm>
          <a:prstGeom prst="rect">
            <a:avLst/>
          </a:prstGeom>
        </p:spPr>
      </p:pic>
      <p:pic>
        <p:nvPicPr>
          <p:cNvPr id="120" name="Picture 119"/>
          <p:cNvPicPr>
            <a:picLocks noChangeAspect="1"/>
          </p:cNvPicPr>
          <p:nvPr/>
        </p:nvPicPr>
        <p:blipFill>
          <a:blip r:embed="rId10"/>
          <a:stretch>
            <a:fillRect/>
          </a:stretch>
        </p:blipFill>
        <p:spPr>
          <a:xfrm>
            <a:off x="7752414" y="4006071"/>
            <a:ext cx="131737" cy="131737"/>
          </a:xfrm>
          <a:prstGeom prst="rect">
            <a:avLst/>
          </a:prstGeom>
        </p:spPr>
      </p:pic>
      <p:grpSp>
        <p:nvGrpSpPr>
          <p:cNvPr id="124" name="Group 123"/>
          <p:cNvGrpSpPr/>
          <p:nvPr/>
        </p:nvGrpSpPr>
        <p:grpSpPr>
          <a:xfrm>
            <a:off x="8039599" y="3921638"/>
            <a:ext cx="362851" cy="362851"/>
            <a:chOff x="7429999" y="4380136"/>
            <a:chExt cx="362851" cy="362851"/>
          </a:xfrm>
        </p:grpSpPr>
        <p:sp>
          <p:nvSpPr>
            <p:cNvPr id="123" name="Oval 122"/>
            <p:cNvSpPr/>
            <p:nvPr/>
          </p:nvSpPr>
          <p:spPr>
            <a:xfrm>
              <a:off x="7429999" y="4380136"/>
              <a:ext cx="362851" cy="362851"/>
            </a:xfrm>
            <a:prstGeom prst="ellipse">
              <a:avLst/>
            </a:prstGeom>
            <a:solidFill>
              <a:srgbClr val="FFFFFF"/>
            </a:solidFill>
            <a:ln w="19050" cmpd="sng">
              <a:solidFill>
                <a:srgbClr val="4646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1" name="Picture 120"/>
            <p:cNvPicPr>
              <a:picLocks noChangeAspect="1"/>
            </p:cNvPicPr>
            <p:nvPr/>
          </p:nvPicPr>
          <p:blipFill rotWithShape="1">
            <a:blip r:embed="rId11">
              <a:duotone>
                <a:schemeClr val="accent4">
                  <a:shade val="45000"/>
                  <a:satMod val="135000"/>
                </a:schemeClr>
                <a:prstClr val="white"/>
              </a:duotone>
            </a:blip>
            <a:srcRect l="15028" r="15727"/>
            <a:stretch/>
          </p:blipFill>
          <p:spPr>
            <a:xfrm>
              <a:off x="7533671" y="4444969"/>
              <a:ext cx="159831" cy="230818"/>
            </a:xfrm>
            <a:prstGeom prst="rect">
              <a:avLst/>
            </a:prstGeom>
          </p:spPr>
        </p:pic>
      </p:grpSp>
      <p:sp>
        <p:nvSpPr>
          <p:cNvPr id="125" name="TextBox 124"/>
          <p:cNvSpPr txBox="1"/>
          <p:nvPr/>
        </p:nvSpPr>
        <p:spPr>
          <a:xfrm>
            <a:off x="872352" y="3057651"/>
            <a:ext cx="2901228" cy="923330"/>
          </a:xfrm>
          <a:prstGeom prst="rect">
            <a:avLst/>
          </a:prstGeom>
          <a:noFill/>
        </p:spPr>
        <p:txBody>
          <a:bodyPr wrap="square" rtlCol="0">
            <a:spAutoFit/>
          </a:bodyPr>
          <a:lstStyle/>
          <a:p>
            <a:pPr algn="ctr"/>
            <a:r>
              <a:rPr lang="en-US" dirty="0">
                <a:solidFill>
                  <a:srgbClr val="6F6F6B"/>
                </a:solidFill>
              </a:rPr>
              <a:t>Piecemeal integrations lack consistency and risk compliance </a:t>
            </a:r>
          </a:p>
        </p:txBody>
      </p:sp>
      <p:sp>
        <p:nvSpPr>
          <p:cNvPr id="127" name="TextBox 126"/>
          <p:cNvSpPr txBox="1"/>
          <p:nvPr/>
        </p:nvSpPr>
        <p:spPr>
          <a:xfrm>
            <a:off x="4737007" y="3057651"/>
            <a:ext cx="2901228" cy="646331"/>
          </a:xfrm>
          <a:prstGeom prst="rect">
            <a:avLst/>
          </a:prstGeom>
          <a:noFill/>
        </p:spPr>
        <p:txBody>
          <a:bodyPr wrap="square" rtlCol="0">
            <a:spAutoFit/>
          </a:bodyPr>
          <a:lstStyle/>
          <a:p>
            <a:pPr algn="ctr"/>
            <a:r>
              <a:rPr lang="en-US" dirty="0">
                <a:solidFill>
                  <a:srgbClr val="6F6F6B"/>
                </a:solidFill>
              </a:rPr>
              <a:t>Poor service levels and uncontrolled costs</a:t>
            </a:r>
          </a:p>
        </p:txBody>
      </p:sp>
      <p:sp>
        <p:nvSpPr>
          <p:cNvPr id="129" name="TextBox 128"/>
          <p:cNvSpPr txBox="1"/>
          <p:nvPr/>
        </p:nvSpPr>
        <p:spPr>
          <a:xfrm>
            <a:off x="8163741" y="3057651"/>
            <a:ext cx="2901228" cy="646331"/>
          </a:xfrm>
          <a:prstGeom prst="rect">
            <a:avLst/>
          </a:prstGeom>
          <a:noFill/>
        </p:spPr>
        <p:txBody>
          <a:bodyPr wrap="square" rtlCol="0">
            <a:spAutoFit/>
          </a:bodyPr>
          <a:lstStyle/>
          <a:p>
            <a:pPr algn="ctr"/>
            <a:r>
              <a:rPr lang="en-US" dirty="0">
                <a:solidFill>
                  <a:srgbClr val="6F6F6B"/>
                </a:solidFill>
              </a:rPr>
              <a:t>Difficult to understand and hard to scale and extend</a:t>
            </a:r>
          </a:p>
        </p:txBody>
      </p:sp>
      <p:sp>
        <p:nvSpPr>
          <p:cNvPr id="132" name="TextBox 131"/>
          <p:cNvSpPr txBox="1"/>
          <p:nvPr/>
        </p:nvSpPr>
        <p:spPr>
          <a:xfrm>
            <a:off x="3097392" y="5699251"/>
            <a:ext cx="2901228" cy="646331"/>
          </a:xfrm>
          <a:prstGeom prst="rect">
            <a:avLst/>
          </a:prstGeom>
          <a:noFill/>
        </p:spPr>
        <p:txBody>
          <a:bodyPr wrap="square" rtlCol="0">
            <a:spAutoFit/>
          </a:bodyPr>
          <a:lstStyle/>
          <a:p>
            <a:pPr algn="ctr"/>
            <a:r>
              <a:rPr lang="en-US" dirty="0">
                <a:solidFill>
                  <a:srgbClr val="6F6F6B"/>
                </a:solidFill>
              </a:rPr>
              <a:t>Lack of data governance and visibility</a:t>
            </a:r>
          </a:p>
        </p:txBody>
      </p:sp>
      <p:sp>
        <p:nvSpPr>
          <p:cNvPr id="133" name="TextBox 132"/>
          <p:cNvSpPr txBox="1"/>
          <p:nvPr/>
        </p:nvSpPr>
        <p:spPr>
          <a:xfrm>
            <a:off x="6531472" y="5699251"/>
            <a:ext cx="2901228" cy="646331"/>
          </a:xfrm>
          <a:prstGeom prst="rect">
            <a:avLst/>
          </a:prstGeom>
          <a:noFill/>
        </p:spPr>
        <p:txBody>
          <a:bodyPr wrap="square" rtlCol="0">
            <a:spAutoFit/>
          </a:bodyPr>
          <a:lstStyle/>
          <a:p>
            <a:pPr algn="ctr"/>
            <a:r>
              <a:rPr lang="en-US" dirty="0">
                <a:solidFill>
                  <a:srgbClr val="6F6F6B"/>
                </a:solidFill>
              </a:rPr>
              <a:t>Difficult to retain staff with specialized skillsets</a:t>
            </a:r>
          </a:p>
        </p:txBody>
      </p:sp>
    </p:spTree>
    <p:extLst>
      <p:ext uri="{BB962C8B-B14F-4D97-AF65-F5344CB8AC3E}">
        <p14:creationId xmlns:p14="http://schemas.microsoft.com/office/powerpoint/2010/main" val="326747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23" presetClass="entr" presetSubtype="16" fill="hold" nodeType="withEffect">
                                  <p:stCondLst>
                                    <p:cond delay="2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childTnLst>
                                </p:cTn>
                              </p:par>
                            </p:childTnLst>
                          </p:cTn>
                        </p:par>
                        <p:par>
                          <p:cTn id="15" fill="hold">
                            <p:stCondLst>
                              <p:cond delay="700"/>
                            </p:stCondLst>
                            <p:childTnLst>
                              <p:par>
                                <p:cTn id="16" presetID="2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childTnLst>
                                </p:cTn>
                              </p:par>
                              <p:par>
                                <p:cTn id="20" presetID="12" presetClass="entr" presetSubtype="1" fill="hold" grpId="0" nodeType="withEffect">
                                  <p:stCondLst>
                                    <p:cond delay="300"/>
                                  </p:stCondLst>
                                  <p:childTnLst>
                                    <p:set>
                                      <p:cBhvr>
                                        <p:cTn id="21" dur="1" fill="hold">
                                          <p:stCondLst>
                                            <p:cond delay="0"/>
                                          </p:stCondLst>
                                        </p:cTn>
                                        <p:tgtEl>
                                          <p:spTgt spid="125"/>
                                        </p:tgtEl>
                                        <p:attrNameLst>
                                          <p:attrName>style.visibility</p:attrName>
                                        </p:attrNameLst>
                                      </p:cBhvr>
                                      <p:to>
                                        <p:strVal val="visible"/>
                                      </p:to>
                                    </p:set>
                                    <p:anim calcmode="lin" valueType="num">
                                      <p:cBhvr additive="base">
                                        <p:cTn id="22" dur="500"/>
                                        <p:tgtEl>
                                          <p:spTgt spid="125"/>
                                        </p:tgtEl>
                                        <p:attrNameLst>
                                          <p:attrName>ppt_y</p:attrName>
                                        </p:attrNameLst>
                                      </p:cBhvr>
                                      <p:tavLst>
                                        <p:tav tm="0">
                                          <p:val>
                                            <p:strVal val="#ppt_y-#ppt_h*1.125000"/>
                                          </p:val>
                                        </p:tav>
                                        <p:tav tm="100000">
                                          <p:val>
                                            <p:strVal val="#ppt_y"/>
                                          </p:val>
                                        </p:tav>
                                      </p:tavLst>
                                    </p:anim>
                                    <p:animEffect transition="in" filter="wipe(down)">
                                      <p:cBhvr>
                                        <p:cTn id="23" dur="500"/>
                                        <p:tgtEl>
                                          <p:spTgt spid="125"/>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par>
                          <p:cTn id="31" fill="hold">
                            <p:stCondLst>
                              <p:cond delay="2000"/>
                            </p:stCondLst>
                            <p:childTnLst>
                              <p:par>
                                <p:cTn id="32" presetID="63" presetClass="path" presetSubtype="0" decel="50000" fill="hold" nodeType="afterEffect">
                                  <p:stCondLst>
                                    <p:cond delay="0"/>
                                  </p:stCondLst>
                                  <p:childTnLst>
                                    <p:animMotion origin="layout" path="M -4.16667E-6 1.85185E-6 L 0.02553 1.85185E-6 " pathEditMode="relative" rAng="0" ptsTypes="AA">
                                      <p:cBhvr>
                                        <p:cTn id="33" dur="1000" fill="hold"/>
                                        <p:tgtEl>
                                          <p:spTgt spid="63"/>
                                        </p:tgtEl>
                                        <p:attrNameLst>
                                          <p:attrName>ppt_x</p:attrName>
                                          <p:attrName>ppt_y</p:attrName>
                                        </p:attrNameLst>
                                      </p:cBhvr>
                                      <p:rCtr x="1276" y="0"/>
                                    </p:animMotion>
                                  </p:childTnLst>
                                </p:cTn>
                              </p:par>
                              <p:par>
                                <p:cTn id="34" presetID="12" presetClass="entr" presetSubtype="1" fill="hold" grpId="0" nodeType="withEffect">
                                  <p:stCondLst>
                                    <p:cond delay="30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500"/>
                                        <p:tgtEl>
                                          <p:spTgt spid="127"/>
                                        </p:tgtEl>
                                        <p:attrNameLst>
                                          <p:attrName>ppt_y</p:attrName>
                                        </p:attrNameLst>
                                      </p:cBhvr>
                                      <p:tavLst>
                                        <p:tav tm="0">
                                          <p:val>
                                            <p:strVal val="#ppt_y-#ppt_h*1.125000"/>
                                          </p:val>
                                        </p:tav>
                                        <p:tav tm="100000">
                                          <p:val>
                                            <p:strVal val="#ppt_y"/>
                                          </p:val>
                                        </p:tav>
                                      </p:tavLst>
                                    </p:anim>
                                    <p:animEffect transition="in" filter="wipe(down)">
                                      <p:cBhvr>
                                        <p:cTn id="37" dur="500"/>
                                        <p:tgtEl>
                                          <p:spTgt spid="127"/>
                                        </p:tgtEl>
                                      </p:cBhvr>
                                    </p:animEffect>
                                  </p:childTnLst>
                                </p:cTn>
                              </p:par>
                            </p:childTnLst>
                          </p:cTn>
                        </p:par>
                        <p:par>
                          <p:cTn id="38" fill="hold">
                            <p:stCondLst>
                              <p:cond delay="3000"/>
                            </p:stCondLst>
                            <p:childTnLst>
                              <p:par>
                                <p:cTn id="39" presetID="5" presetClass="entr" presetSubtype="1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checkerboard(across)">
                                      <p:cBhvr>
                                        <p:cTn id="41" dur="500"/>
                                        <p:tgtEl>
                                          <p:spTgt spid="70"/>
                                        </p:tgtEl>
                                      </p:cBhvr>
                                    </p:animEffect>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childTnLst>
                                </p:cTn>
                              </p:par>
                              <p:par>
                                <p:cTn id="47" presetID="12" presetClass="entr" presetSubtype="1" fill="hold" grpId="0" nodeType="withEffect">
                                  <p:stCondLst>
                                    <p:cond delay="300"/>
                                  </p:stCondLst>
                                  <p:childTnLst>
                                    <p:set>
                                      <p:cBhvr>
                                        <p:cTn id="48" dur="1" fill="hold">
                                          <p:stCondLst>
                                            <p:cond delay="0"/>
                                          </p:stCondLst>
                                        </p:cTn>
                                        <p:tgtEl>
                                          <p:spTgt spid="129"/>
                                        </p:tgtEl>
                                        <p:attrNameLst>
                                          <p:attrName>style.visibility</p:attrName>
                                        </p:attrNameLst>
                                      </p:cBhvr>
                                      <p:to>
                                        <p:strVal val="visible"/>
                                      </p:to>
                                    </p:set>
                                    <p:anim calcmode="lin" valueType="num">
                                      <p:cBhvr additive="base">
                                        <p:cTn id="49" dur="500"/>
                                        <p:tgtEl>
                                          <p:spTgt spid="129"/>
                                        </p:tgtEl>
                                        <p:attrNameLst>
                                          <p:attrName>ppt_y</p:attrName>
                                        </p:attrNameLst>
                                      </p:cBhvr>
                                      <p:tavLst>
                                        <p:tav tm="0">
                                          <p:val>
                                            <p:strVal val="#ppt_y-#ppt_h*1.125000"/>
                                          </p:val>
                                        </p:tav>
                                        <p:tav tm="100000">
                                          <p:val>
                                            <p:strVal val="#ppt_y"/>
                                          </p:val>
                                        </p:tav>
                                      </p:tavLst>
                                    </p:anim>
                                    <p:animEffect transition="in" filter="wipe(down)">
                                      <p:cBhvr>
                                        <p:cTn id="50" dur="500"/>
                                        <p:tgtEl>
                                          <p:spTgt spid="129"/>
                                        </p:tgtEl>
                                      </p:cBhvr>
                                    </p:animEffect>
                                  </p:childTnLst>
                                </p:cTn>
                              </p:par>
                            </p:childTnLst>
                          </p:cTn>
                        </p:par>
                        <p:par>
                          <p:cTn id="51" fill="hold">
                            <p:stCondLst>
                              <p:cond delay="4300"/>
                            </p:stCondLst>
                            <p:childTnLst>
                              <p:par>
                                <p:cTn id="52" presetID="12" presetClass="entr" presetSubtype="1"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 calcmode="lin" valueType="num">
                                      <p:cBhvr additive="base">
                                        <p:cTn id="54" dur="500"/>
                                        <p:tgtEl>
                                          <p:spTgt spid="100"/>
                                        </p:tgtEl>
                                        <p:attrNameLst>
                                          <p:attrName>ppt_y</p:attrName>
                                        </p:attrNameLst>
                                      </p:cBhvr>
                                      <p:tavLst>
                                        <p:tav tm="0">
                                          <p:val>
                                            <p:strVal val="#ppt_y-#ppt_h*1.125000"/>
                                          </p:val>
                                        </p:tav>
                                        <p:tav tm="100000">
                                          <p:val>
                                            <p:strVal val="#ppt_y"/>
                                          </p:val>
                                        </p:tav>
                                      </p:tavLst>
                                    </p:anim>
                                    <p:animEffect transition="in" filter="wipe(down)">
                                      <p:cBhvr>
                                        <p:cTn id="55" dur="500"/>
                                        <p:tgtEl>
                                          <p:spTgt spid="100"/>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anim calcmode="lin" valueType="num">
                                      <p:cBhvr additive="base">
                                        <p:cTn id="58" dur="500"/>
                                        <p:tgtEl>
                                          <p:spTgt spid="98"/>
                                        </p:tgtEl>
                                        <p:attrNameLst>
                                          <p:attrName>ppt_x</p:attrName>
                                        </p:attrNameLst>
                                      </p:cBhvr>
                                      <p:tavLst>
                                        <p:tav tm="0">
                                          <p:val>
                                            <p:strVal val="#ppt_x+#ppt_w*1.125000"/>
                                          </p:val>
                                        </p:tav>
                                        <p:tav tm="100000">
                                          <p:val>
                                            <p:strVal val="#ppt_x"/>
                                          </p:val>
                                        </p:tav>
                                      </p:tavLst>
                                    </p:anim>
                                    <p:animEffect transition="in" filter="wipe(left)">
                                      <p:cBhvr>
                                        <p:cTn id="59" dur="500"/>
                                        <p:tgtEl>
                                          <p:spTgt spid="98"/>
                                        </p:tgtEl>
                                      </p:cBhvr>
                                    </p:animEffect>
                                  </p:childTnLst>
                                </p:cTn>
                              </p:par>
                              <p:par>
                                <p:cTn id="60" presetID="12" presetClass="entr" presetSubtype="4" fill="hold" grpId="0" nodeType="withEffect">
                                  <p:stCondLst>
                                    <p:cond delay="200"/>
                                  </p:stCondLst>
                                  <p:childTnLst>
                                    <p:set>
                                      <p:cBhvr>
                                        <p:cTn id="61" dur="1" fill="hold">
                                          <p:stCondLst>
                                            <p:cond delay="0"/>
                                          </p:stCondLst>
                                        </p:cTn>
                                        <p:tgtEl>
                                          <p:spTgt spid="99"/>
                                        </p:tgtEl>
                                        <p:attrNameLst>
                                          <p:attrName>style.visibility</p:attrName>
                                        </p:attrNameLst>
                                      </p:cBhvr>
                                      <p:to>
                                        <p:strVal val="visible"/>
                                      </p:to>
                                    </p:set>
                                    <p:anim calcmode="lin" valueType="num">
                                      <p:cBhvr additive="base">
                                        <p:cTn id="62" dur="500"/>
                                        <p:tgtEl>
                                          <p:spTgt spid="99"/>
                                        </p:tgtEl>
                                        <p:attrNameLst>
                                          <p:attrName>ppt_y</p:attrName>
                                        </p:attrNameLst>
                                      </p:cBhvr>
                                      <p:tavLst>
                                        <p:tav tm="0">
                                          <p:val>
                                            <p:strVal val="#ppt_y+#ppt_h*1.125000"/>
                                          </p:val>
                                        </p:tav>
                                        <p:tav tm="100000">
                                          <p:val>
                                            <p:strVal val="#ppt_y"/>
                                          </p:val>
                                        </p:tav>
                                      </p:tavLst>
                                    </p:anim>
                                    <p:animEffect transition="in" filter="wipe(up)">
                                      <p:cBhvr>
                                        <p:cTn id="63" dur="500"/>
                                        <p:tgtEl>
                                          <p:spTgt spid="99"/>
                                        </p:tgtEl>
                                      </p:cBhvr>
                                    </p:animEffect>
                                  </p:childTnLst>
                                </p:cTn>
                              </p:par>
                              <p:par>
                                <p:cTn id="64" presetID="12" presetClass="entr" presetSubtype="8" fill="hold" grpId="0" nodeType="withEffect">
                                  <p:stCondLst>
                                    <p:cond delay="200"/>
                                  </p:stCondLst>
                                  <p:childTnLst>
                                    <p:set>
                                      <p:cBhvr>
                                        <p:cTn id="65" dur="1" fill="hold">
                                          <p:stCondLst>
                                            <p:cond delay="0"/>
                                          </p:stCondLst>
                                        </p:cTn>
                                        <p:tgtEl>
                                          <p:spTgt spid="101"/>
                                        </p:tgtEl>
                                        <p:attrNameLst>
                                          <p:attrName>style.visibility</p:attrName>
                                        </p:attrNameLst>
                                      </p:cBhvr>
                                      <p:to>
                                        <p:strVal val="visible"/>
                                      </p:to>
                                    </p:set>
                                    <p:anim calcmode="lin" valueType="num">
                                      <p:cBhvr additive="base">
                                        <p:cTn id="66" dur="500"/>
                                        <p:tgtEl>
                                          <p:spTgt spid="101"/>
                                        </p:tgtEl>
                                        <p:attrNameLst>
                                          <p:attrName>ppt_x</p:attrName>
                                        </p:attrNameLst>
                                      </p:cBhvr>
                                      <p:tavLst>
                                        <p:tav tm="0">
                                          <p:val>
                                            <p:strVal val="#ppt_x-#ppt_w*1.125000"/>
                                          </p:val>
                                        </p:tav>
                                        <p:tav tm="100000">
                                          <p:val>
                                            <p:strVal val="#ppt_x"/>
                                          </p:val>
                                        </p:tav>
                                      </p:tavLst>
                                    </p:anim>
                                    <p:animEffect transition="in" filter="wipe(right)">
                                      <p:cBhvr>
                                        <p:cTn id="67" dur="500"/>
                                        <p:tgtEl>
                                          <p:spTgt spid="101"/>
                                        </p:tgtEl>
                                      </p:cBhvr>
                                    </p:animEffect>
                                  </p:childTnLst>
                                </p:cTn>
                              </p:par>
                            </p:childTnLst>
                          </p:cTn>
                        </p:par>
                        <p:par>
                          <p:cTn id="68" fill="hold">
                            <p:stCondLst>
                              <p:cond delay="5000"/>
                            </p:stCondLst>
                            <p:childTnLst>
                              <p:par>
                                <p:cTn id="69" presetID="18" presetClass="entr" presetSubtype="6" fill="hold" nodeType="afterEffect">
                                  <p:stCondLst>
                                    <p:cond delay="0"/>
                                  </p:stCondLst>
                                  <p:childTnLst>
                                    <p:set>
                                      <p:cBhvr>
                                        <p:cTn id="70" dur="1" fill="hold">
                                          <p:stCondLst>
                                            <p:cond delay="0"/>
                                          </p:stCondLst>
                                        </p:cTn>
                                        <p:tgtEl>
                                          <p:spTgt spid="115"/>
                                        </p:tgtEl>
                                        <p:attrNameLst>
                                          <p:attrName>style.visibility</p:attrName>
                                        </p:attrNameLst>
                                      </p:cBhvr>
                                      <p:to>
                                        <p:strVal val="visible"/>
                                      </p:to>
                                    </p:set>
                                    <p:animEffect transition="in" filter="strips(downRight)">
                                      <p:cBhvr>
                                        <p:cTn id="71" dur="500"/>
                                        <p:tgtEl>
                                          <p:spTgt spid="115"/>
                                        </p:tgtEl>
                                      </p:cBhvr>
                                    </p:animEffect>
                                  </p:childTnLst>
                                </p:cTn>
                              </p:par>
                              <p:par>
                                <p:cTn id="72" presetID="18" presetClass="entr" presetSubtype="9" fill="hold" nodeType="withEffect">
                                  <p:stCondLst>
                                    <p:cond delay="200"/>
                                  </p:stCondLst>
                                  <p:childTnLst>
                                    <p:set>
                                      <p:cBhvr>
                                        <p:cTn id="73" dur="1" fill="hold">
                                          <p:stCondLst>
                                            <p:cond delay="0"/>
                                          </p:stCondLst>
                                        </p:cTn>
                                        <p:tgtEl>
                                          <p:spTgt spid="116"/>
                                        </p:tgtEl>
                                        <p:attrNameLst>
                                          <p:attrName>style.visibility</p:attrName>
                                        </p:attrNameLst>
                                      </p:cBhvr>
                                      <p:to>
                                        <p:strVal val="visible"/>
                                      </p:to>
                                    </p:set>
                                    <p:animEffect transition="in" filter="strips(upLeft)">
                                      <p:cBhvr>
                                        <p:cTn id="74" dur="500"/>
                                        <p:tgtEl>
                                          <p:spTgt spid="116"/>
                                        </p:tgtEl>
                                      </p:cBhvr>
                                    </p:animEffect>
                                  </p:childTnLst>
                                </p:cTn>
                              </p:par>
                              <p:par>
                                <p:cTn id="75" presetID="12" presetClass="entr" presetSubtype="1" fill="hold" grpId="0" nodeType="withEffect">
                                  <p:stCondLst>
                                    <p:cond delay="300"/>
                                  </p:stCondLst>
                                  <p:childTnLst>
                                    <p:set>
                                      <p:cBhvr>
                                        <p:cTn id="76" dur="1" fill="hold">
                                          <p:stCondLst>
                                            <p:cond delay="0"/>
                                          </p:stCondLst>
                                        </p:cTn>
                                        <p:tgtEl>
                                          <p:spTgt spid="132"/>
                                        </p:tgtEl>
                                        <p:attrNameLst>
                                          <p:attrName>style.visibility</p:attrName>
                                        </p:attrNameLst>
                                      </p:cBhvr>
                                      <p:to>
                                        <p:strVal val="visible"/>
                                      </p:to>
                                    </p:set>
                                    <p:anim calcmode="lin" valueType="num">
                                      <p:cBhvr additive="base">
                                        <p:cTn id="77" dur="500"/>
                                        <p:tgtEl>
                                          <p:spTgt spid="132"/>
                                        </p:tgtEl>
                                        <p:attrNameLst>
                                          <p:attrName>ppt_y</p:attrName>
                                        </p:attrNameLst>
                                      </p:cBhvr>
                                      <p:tavLst>
                                        <p:tav tm="0">
                                          <p:val>
                                            <p:strVal val="#ppt_y-#ppt_h*1.125000"/>
                                          </p:val>
                                        </p:tav>
                                        <p:tav tm="100000">
                                          <p:val>
                                            <p:strVal val="#ppt_y"/>
                                          </p:val>
                                        </p:tav>
                                      </p:tavLst>
                                    </p:anim>
                                    <p:animEffect transition="in" filter="wipe(down)">
                                      <p:cBhvr>
                                        <p:cTn id="78" dur="500"/>
                                        <p:tgtEl>
                                          <p:spTgt spid="132"/>
                                        </p:tgtEl>
                                      </p:cBhvr>
                                    </p:animEffect>
                                  </p:childTnLst>
                                </p:cTn>
                              </p:par>
                            </p:childTnLst>
                          </p:cTn>
                        </p:par>
                        <p:par>
                          <p:cTn id="79" fill="hold">
                            <p:stCondLst>
                              <p:cond delay="5800"/>
                            </p:stCondLst>
                            <p:childTnLst>
                              <p:par>
                                <p:cTn id="80" presetID="10" presetClass="entr" presetSubtype="0" fill="hold" nodeType="after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500"/>
                                        <p:tgtEl>
                                          <p:spTgt spid="117"/>
                                        </p:tgtEl>
                                      </p:cBhvr>
                                    </p:animEffect>
                                  </p:childTnLst>
                                </p:cTn>
                              </p:par>
                            </p:childTnLst>
                          </p:cTn>
                        </p:par>
                        <p:par>
                          <p:cTn id="83" fill="hold">
                            <p:stCondLst>
                              <p:cond delay="6300"/>
                            </p:stCondLst>
                            <p:childTnLst>
                              <p:par>
                                <p:cTn id="84" presetID="12" presetClass="entr" presetSubtype="4" fill="hold" grpId="0" nodeType="afterEffect">
                                  <p:stCondLst>
                                    <p:cond delay="0"/>
                                  </p:stCondLst>
                                  <p:childTnLst>
                                    <p:set>
                                      <p:cBhvr>
                                        <p:cTn id="85" dur="1" fill="hold">
                                          <p:stCondLst>
                                            <p:cond delay="0"/>
                                          </p:stCondLst>
                                        </p:cTn>
                                        <p:tgtEl>
                                          <p:spTgt spid="122"/>
                                        </p:tgtEl>
                                        <p:attrNameLst>
                                          <p:attrName>style.visibility</p:attrName>
                                        </p:attrNameLst>
                                      </p:cBhvr>
                                      <p:to>
                                        <p:strVal val="visible"/>
                                      </p:to>
                                    </p:set>
                                    <p:anim calcmode="lin" valueType="num">
                                      <p:cBhvr additive="base">
                                        <p:cTn id="86" dur="500"/>
                                        <p:tgtEl>
                                          <p:spTgt spid="122"/>
                                        </p:tgtEl>
                                        <p:attrNameLst>
                                          <p:attrName>ppt_y</p:attrName>
                                        </p:attrNameLst>
                                      </p:cBhvr>
                                      <p:tavLst>
                                        <p:tav tm="0">
                                          <p:val>
                                            <p:strVal val="#ppt_y+#ppt_h*1.125000"/>
                                          </p:val>
                                        </p:tav>
                                        <p:tav tm="100000">
                                          <p:val>
                                            <p:strVal val="#ppt_y"/>
                                          </p:val>
                                        </p:tav>
                                      </p:tavLst>
                                    </p:anim>
                                    <p:animEffect transition="in" filter="wipe(up)">
                                      <p:cBhvr>
                                        <p:cTn id="87" dur="500"/>
                                        <p:tgtEl>
                                          <p:spTgt spid="122"/>
                                        </p:tgtEl>
                                      </p:cBhvr>
                                    </p:animEffect>
                                  </p:childTnLst>
                                </p:cTn>
                              </p:par>
                            </p:childTnLst>
                          </p:cTn>
                        </p:par>
                        <p:par>
                          <p:cTn id="88" fill="hold">
                            <p:stCondLst>
                              <p:cond delay="6800"/>
                            </p:stCondLst>
                            <p:childTnLst>
                              <p:par>
                                <p:cTn id="89" presetID="10" presetClass="entr" presetSubtype="0" fill="hold" nodeType="after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par>
                                <p:cTn id="92" presetID="10" presetClass="entr" presetSubtype="0" fill="hold"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500"/>
                                        <p:tgtEl>
                                          <p:spTgt spid="120"/>
                                        </p:tgtEl>
                                      </p:cBhvr>
                                    </p:animEffect>
                                  </p:childTnLst>
                                </p:cTn>
                              </p:par>
                            </p:childTnLst>
                          </p:cTn>
                        </p:par>
                        <p:par>
                          <p:cTn id="95" fill="hold">
                            <p:stCondLst>
                              <p:cond delay="7300"/>
                            </p:stCondLst>
                            <p:childTnLst>
                              <p:par>
                                <p:cTn id="96" presetID="8" presetClass="emph" presetSubtype="0" fill="hold" nodeType="afterEffect">
                                  <p:stCondLst>
                                    <p:cond delay="0"/>
                                  </p:stCondLst>
                                  <p:childTnLst>
                                    <p:animRot by="21600000">
                                      <p:cBhvr>
                                        <p:cTn id="97" dur="2000" fill="hold"/>
                                        <p:tgtEl>
                                          <p:spTgt spid="119"/>
                                        </p:tgtEl>
                                        <p:attrNameLst>
                                          <p:attrName>r</p:attrName>
                                        </p:attrNameLst>
                                      </p:cBhvr>
                                    </p:animRot>
                                  </p:childTnLst>
                                </p:cTn>
                              </p:par>
                              <p:par>
                                <p:cTn id="98" presetID="8" presetClass="emph" presetSubtype="0" fill="hold" nodeType="withEffect">
                                  <p:stCondLst>
                                    <p:cond delay="0"/>
                                  </p:stCondLst>
                                  <p:childTnLst>
                                    <p:animRot by="-21600000">
                                      <p:cBhvr>
                                        <p:cTn id="99" dur="2000" fill="hold"/>
                                        <p:tgtEl>
                                          <p:spTgt spid="120"/>
                                        </p:tgtEl>
                                        <p:attrNameLst>
                                          <p:attrName>r</p:attrName>
                                        </p:attrNameLst>
                                      </p:cBhvr>
                                    </p:animRot>
                                  </p:childTnLst>
                                </p:cTn>
                              </p:par>
                              <p:par>
                                <p:cTn id="100" presetID="10" presetClass="entr" presetSubtype="0" fill="hold" nodeType="with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fade">
                                      <p:cBhvr>
                                        <p:cTn id="102" dur="500"/>
                                        <p:tgtEl>
                                          <p:spTgt spid="118"/>
                                        </p:tgtEl>
                                      </p:cBhvr>
                                    </p:animEffect>
                                  </p:childTnLst>
                                </p:cTn>
                              </p:par>
                              <p:par>
                                <p:cTn id="103" presetID="12" presetClass="entr" presetSubtype="4" fill="hold" nodeType="withEffect">
                                  <p:stCondLst>
                                    <p:cond delay="500"/>
                                  </p:stCondLst>
                                  <p:childTnLst>
                                    <p:set>
                                      <p:cBhvr>
                                        <p:cTn id="104" dur="1" fill="hold">
                                          <p:stCondLst>
                                            <p:cond delay="0"/>
                                          </p:stCondLst>
                                        </p:cTn>
                                        <p:tgtEl>
                                          <p:spTgt spid="124"/>
                                        </p:tgtEl>
                                        <p:attrNameLst>
                                          <p:attrName>style.visibility</p:attrName>
                                        </p:attrNameLst>
                                      </p:cBhvr>
                                      <p:to>
                                        <p:strVal val="visible"/>
                                      </p:to>
                                    </p:set>
                                    <p:anim calcmode="lin" valueType="num">
                                      <p:cBhvr additive="base">
                                        <p:cTn id="105" dur="500"/>
                                        <p:tgtEl>
                                          <p:spTgt spid="124"/>
                                        </p:tgtEl>
                                        <p:attrNameLst>
                                          <p:attrName>ppt_y</p:attrName>
                                        </p:attrNameLst>
                                      </p:cBhvr>
                                      <p:tavLst>
                                        <p:tav tm="0">
                                          <p:val>
                                            <p:strVal val="#ppt_y+#ppt_h*1.125000"/>
                                          </p:val>
                                        </p:tav>
                                        <p:tav tm="100000">
                                          <p:val>
                                            <p:strVal val="#ppt_y"/>
                                          </p:val>
                                        </p:tav>
                                      </p:tavLst>
                                    </p:anim>
                                    <p:animEffect transition="in" filter="wipe(up)">
                                      <p:cBhvr>
                                        <p:cTn id="106" dur="500"/>
                                        <p:tgtEl>
                                          <p:spTgt spid="124"/>
                                        </p:tgtEl>
                                      </p:cBhvr>
                                    </p:animEffect>
                                  </p:childTnLst>
                                </p:cTn>
                              </p:par>
                              <p:par>
                                <p:cTn id="107" presetID="9" presetClass="emph" presetSubtype="0" nodeType="withEffect">
                                  <p:stCondLst>
                                    <p:cond delay="0"/>
                                  </p:stCondLst>
                                  <p:childTnLst>
                                    <p:set>
                                      <p:cBhvr rctx="PPT">
                                        <p:cTn id="108" dur="indefinite"/>
                                        <p:tgtEl>
                                          <p:spTgt spid="117"/>
                                        </p:tgtEl>
                                        <p:attrNameLst>
                                          <p:attrName>style.opacity</p:attrName>
                                        </p:attrNameLst>
                                      </p:cBhvr>
                                      <p:to>
                                        <p:strVal val="0.5"/>
                                      </p:to>
                                    </p:set>
                                    <p:animEffect filter="image" prLst="opacity: 0.5">
                                      <p:cBhvr rctx="IE">
                                        <p:cTn id="109" dur="indefinite"/>
                                        <p:tgtEl>
                                          <p:spTgt spid="117"/>
                                        </p:tgtEl>
                                      </p:cBhvr>
                                    </p:animEffect>
                                  </p:childTnLst>
                                </p:cTn>
                              </p:par>
                              <p:par>
                                <p:cTn id="110" presetID="12" presetClass="entr" presetSubtype="1" fill="hold" grpId="0" nodeType="withEffect">
                                  <p:stCondLst>
                                    <p:cond delay="300"/>
                                  </p:stCondLst>
                                  <p:childTnLst>
                                    <p:set>
                                      <p:cBhvr>
                                        <p:cTn id="111" dur="1" fill="hold">
                                          <p:stCondLst>
                                            <p:cond delay="0"/>
                                          </p:stCondLst>
                                        </p:cTn>
                                        <p:tgtEl>
                                          <p:spTgt spid="133"/>
                                        </p:tgtEl>
                                        <p:attrNameLst>
                                          <p:attrName>style.visibility</p:attrName>
                                        </p:attrNameLst>
                                      </p:cBhvr>
                                      <p:to>
                                        <p:strVal val="visible"/>
                                      </p:to>
                                    </p:set>
                                    <p:anim calcmode="lin" valueType="num">
                                      <p:cBhvr additive="base">
                                        <p:cTn id="112" dur="500"/>
                                        <p:tgtEl>
                                          <p:spTgt spid="133"/>
                                        </p:tgtEl>
                                        <p:attrNameLst>
                                          <p:attrName>ppt_y</p:attrName>
                                        </p:attrNameLst>
                                      </p:cBhvr>
                                      <p:tavLst>
                                        <p:tav tm="0">
                                          <p:val>
                                            <p:strVal val="#ppt_y-#ppt_h*1.125000"/>
                                          </p:val>
                                        </p:tav>
                                        <p:tav tm="100000">
                                          <p:val>
                                            <p:strVal val="#ppt_y"/>
                                          </p:val>
                                        </p:tav>
                                      </p:tavLst>
                                    </p:anim>
                                    <p:animEffect transition="in" filter="wipe(down)">
                                      <p:cBhvr>
                                        <p:cTn id="113"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0" grpId="0" animBg="1"/>
      <p:bldP spid="99" grpId="0" animBg="1"/>
      <p:bldP spid="101" grpId="0" animBg="1"/>
      <p:bldP spid="122" grpId="0" animBg="1"/>
      <p:bldP spid="125" grpId="0"/>
      <p:bldP spid="127" grpId="0"/>
      <p:bldP spid="129" grpId="0"/>
      <p:bldP spid="132" grpId="0"/>
      <p:bldP spid="1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194285" y="2112172"/>
            <a:ext cx="2360098" cy="3368368"/>
            <a:chOff x="8194285" y="2112172"/>
            <a:chExt cx="2360098" cy="3368368"/>
          </a:xfrm>
        </p:grpSpPr>
        <p:grpSp>
          <p:nvGrpSpPr>
            <p:cNvPr id="67" name="Group 66"/>
            <p:cNvGrpSpPr/>
            <p:nvPr/>
          </p:nvGrpSpPr>
          <p:grpSpPr>
            <a:xfrm>
              <a:off x="8194285" y="2112172"/>
              <a:ext cx="2360098" cy="3368368"/>
              <a:chOff x="7142044" y="1824181"/>
              <a:chExt cx="1255350" cy="2232734"/>
            </a:xfrm>
          </p:grpSpPr>
          <p:sp>
            <p:nvSpPr>
              <p:cNvPr id="38" name="Rectangle 37"/>
              <p:cNvSpPr/>
              <p:nvPr/>
            </p:nvSpPr>
            <p:spPr>
              <a:xfrm>
                <a:off x="7258240" y="3163128"/>
                <a:ext cx="1016000" cy="893787"/>
              </a:xfrm>
              <a:prstGeom prst="rect">
                <a:avLst/>
              </a:prstGeom>
              <a:solidFill>
                <a:srgbClr val="F6EF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45" name="TextBox 44"/>
              <p:cNvSpPr txBox="1"/>
              <p:nvPr/>
            </p:nvSpPr>
            <p:spPr>
              <a:xfrm>
                <a:off x="7242079" y="3106311"/>
                <a:ext cx="1055254" cy="377420"/>
              </a:xfrm>
              <a:prstGeom prst="rect">
                <a:avLst/>
              </a:prstGeom>
              <a:noFill/>
            </p:spPr>
            <p:txBody>
              <a:bodyPr wrap="square" rtlCol="0">
                <a:spAutoFit/>
              </a:bodyPr>
              <a:lstStyle/>
              <a:p>
                <a:pPr algn="ctr"/>
                <a:r>
                  <a:rPr lang="en-US" sz="1550" b="1" dirty="0">
                    <a:solidFill>
                      <a:schemeClr val="accent3"/>
                    </a:solidFill>
                    <a:latin typeface="Calibri"/>
                    <a:cs typeface="Calibri"/>
                  </a:rPr>
                  <a:t>Ubiquitous Integration</a:t>
                </a:r>
                <a:endParaRPr lang="en-US" sz="1600" b="1" dirty="0">
                  <a:solidFill>
                    <a:schemeClr val="accent3"/>
                  </a:solidFill>
                  <a:latin typeface="Calibri"/>
                  <a:cs typeface="Calibri"/>
                </a:endParaRPr>
              </a:p>
            </p:txBody>
          </p:sp>
          <p:sp>
            <p:nvSpPr>
              <p:cNvPr id="35" name="Snip Same Side Corner Rectangle 34"/>
              <p:cNvSpPr/>
              <p:nvPr/>
            </p:nvSpPr>
            <p:spPr>
              <a:xfrm flipV="1">
                <a:off x="7142044" y="1824181"/>
                <a:ext cx="1255350" cy="254000"/>
              </a:xfrm>
              <a:prstGeom prst="snip2SameRect">
                <a:avLst>
                  <a:gd name="adj1" fmla="val 43333"/>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118" name="Rectangle 117"/>
              <p:cNvSpPr/>
              <p:nvPr/>
            </p:nvSpPr>
            <p:spPr>
              <a:xfrm>
                <a:off x="7258240" y="2087236"/>
                <a:ext cx="1016000" cy="1075892"/>
              </a:xfrm>
              <a:prstGeom prst="rect">
                <a:avLst/>
              </a:prstGeom>
              <a:solidFill>
                <a:srgbClr val="F6EFE2"/>
              </a:solidFill>
              <a:ln>
                <a:noFill/>
              </a:ln>
              <a:effectLst>
                <a:innerShdw blurRad="63500" dist="254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sp>
          <p:nvSpPr>
            <p:cNvPr id="128" name="Rectangle 127"/>
            <p:cNvSpPr/>
            <p:nvPr/>
          </p:nvSpPr>
          <p:spPr>
            <a:xfrm>
              <a:off x="8409330" y="2613675"/>
              <a:ext cx="1911172" cy="1505415"/>
            </a:xfrm>
            <a:prstGeom prst="rect">
              <a:avLst/>
            </a:prstGeom>
            <a:solidFill>
              <a:srgbClr val="FFFCF2"/>
            </a:solidFill>
            <a:ln>
              <a:noFill/>
            </a:ln>
            <a:effectLst>
              <a:innerShdw blurRad="28575" dist="127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297134" y="2112172"/>
            <a:ext cx="2360098" cy="3378136"/>
            <a:chOff x="5297134" y="2112172"/>
            <a:chExt cx="2360098" cy="3378136"/>
          </a:xfrm>
        </p:grpSpPr>
        <p:grpSp>
          <p:nvGrpSpPr>
            <p:cNvPr id="66" name="Group 65"/>
            <p:cNvGrpSpPr/>
            <p:nvPr/>
          </p:nvGrpSpPr>
          <p:grpSpPr>
            <a:xfrm>
              <a:off x="5297134" y="2112172"/>
              <a:ext cx="2360098" cy="3378136"/>
              <a:chOff x="5813282" y="1824181"/>
              <a:chExt cx="1255350" cy="2239209"/>
            </a:xfrm>
          </p:grpSpPr>
          <p:sp>
            <p:nvSpPr>
              <p:cNvPr id="37" name="Rectangle 36"/>
              <p:cNvSpPr/>
              <p:nvPr/>
            </p:nvSpPr>
            <p:spPr>
              <a:xfrm>
                <a:off x="5926665" y="3163128"/>
                <a:ext cx="1016000" cy="900262"/>
              </a:xfrm>
              <a:prstGeom prst="rect">
                <a:avLst/>
              </a:prstGeom>
              <a:solidFill>
                <a:srgbClr val="F6EF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44" name="TextBox 43"/>
              <p:cNvSpPr txBox="1"/>
              <p:nvPr/>
            </p:nvSpPr>
            <p:spPr>
              <a:xfrm>
                <a:off x="5941291" y="3106311"/>
                <a:ext cx="1000607" cy="234519"/>
              </a:xfrm>
              <a:prstGeom prst="rect">
                <a:avLst/>
              </a:prstGeom>
              <a:noFill/>
            </p:spPr>
            <p:txBody>
              <a:bodyPr wrap="square" rtlCol="0">
                <a:spAutoFit/>
              </a:bodyPr>
              <a:lstStyle/>
              <a:p>
                <a:pPr algn="ctr"/>
                <a:r>
                  <a:rPr lang="en-US" sz="1600" b="1">
                    <a:solidFill>
                      <a:schemeClr val="accent3"/>
                    </a:solidFill>
                    <a:latin typeface="Calibri"/>
                    <a:cs typeface="Calibri"/>
                  </a:rPr>
                  <a:t>Flexible</a:t>
                </a:r>
              </a:p>
            </p:txBody>
          </p:sp>
          <p:sp>
            <p:nvSpPr>
              <p:cNvPr id="117" name="Rectangle 116"/>
              <p:cNvSpPr/>
              <p:nvPr/>
            </p:nvSpPr>
            <p:spPr>
              <a:xfrm>
                <a:off x="5926665" y="2083129"/>
                <a:ext cx="1016000" cy="1084105"/>
              </a:xfrm>
              <a:prstGeom prst="rect">
                <a:avLst/>
              </a:prstGeom>
              <a:solidFill>
                <a:srgbClr val="F6EFE2"/>
              </a:solidFill>
              <a:ln>
                <a:noFill/>
              </a:ln>
              <a:effectLst>
                <a:innerShdw blurRad="63500" dist="254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4" name="Snip Same Side Corner Rectangle 33"/>
              <p:cNvSpPr/>
              <p:nvPr/>
            </p:nvSpPr>
            <p:spPr>
              <a:xfrm flipV="1">
                <a:off x="5813282" y="1824181"/>
                <a:ext cx="1255350" cy="254000"/>
              </a:xfrm>
              <a:prstGeom prst="snip2SameRect">
                <a:avLst>
                  <a:gd name="adj1" fmla="val 43333"/>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sp>
          <p:nvSpPr>
            <p:cNvPr id="119" name="Rectangle 118"/>
            <p:cNvSpPr/>
            <p:nvPr/>
          </p:nvSpPr>
          <p:spPr>
            <a:xfrm>
              <a:off x="5510136" y="2614341"/>
              <a:ext cx="1911172" cy="1505415"/>
            </a:xfrm>
            <a:prstGeom prst="rect">
              <a:avLst/>
            </a:prstGeom>
            <a:solidFill>
              <a:srgbClr val="FFFCF2"/>
            </a:solidFill>
            <a:ln>
              <a:noFill/>
            </a:ln>
            <a:effectLst>
              <a:innerShdw blurRad="28575" dist="127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2375968" y="2112172"/>
            <a:ext cx="2360098" cy="3368366"/>
            <a:chOff x="3155758" y="1824181"/>
            <a:chExt cx="1255350" cy="2232733"/>
          </a:xfrm>
        </p:grpSpPr>
        <p:sp>
          <p:nvSpPr>
            <p:cNvPr id="13" name="Rectangle 12"/>
            <p:cNvSpPr/>
            <p:nvPr/>
          </p:nvSpPr>
          <p:spPr>
            <a:xfrm>
              <a:off x="3278909" y="3163128"/>
              <a:ext cx="1016000" cy="893786"/>
            </a:xfrm>
            <a:prstGeom prst="rect">
              <a:avLst/>
            </a:prstGeom>
            <a:solidFill>
              <a:srgbClr val="F6EF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43" name="TextBox 42"/>
            <p:cNvSpPr txBox="1"/>
            <p:nvPr/>
          </p:nvSpPr>
          <p:spPr>
            <a:xfrm>
              <a:off x="3285836" y="3106311"/>
              <a:ext cx="1000607" cy="234519"/>
            </a:xfrm>
            <a:prstGeom prst="rect">
              <a:avLst/>
            </a:prstGeom>
            <a:noFill/>
          </p:spPr>
          <p:txBody>
            <a:bodyPr wrap="square" rtlCol="0">
              <a:spAutoFit/>
            </a:bodyPr>
            <a:lstStyle/>
            <a:p>
              <a:pPr algn="ctr"/>
              <a:r>
                <a:rPr lang="en-US" sz="1600" b="1">
                  <a:solidFill>
                    <a:schemeClr val="accent3"/>
                  </a:solidFill>
                  <a:latin typeface="Calibri"/>
                  <a:cs typeface="Calibri"/>
                </a:rPr>
                <a:t>Complete</a:t>
              </a:r>
            </a:p>
          </p:txBody>
        </p:sp>
        <p:sp>
          <p:nvSpPr>
            <p:cNvPr id="116" name="Rectangle 115"/>
            <p:cNvSpPr/>
            <p:nvPr/>
          </p:nvSpPr>
          <p:spPr>
            <a:xfrm>
              <a:off x="3278909" y="2070810"/>
              <a:ext cx="1016000" cy="1092318"/>
            </a:xfrm>
            <a:prstGeom prst="rect">
              <a:avLst/>
            </a:prstGeom>
            <a:solidFill>
              <a:srgbClr val="F6EFE2"/>
            </a:solidFill>
            <a:ln>
              <a:noFill/>
            </a:ln>
            <a:effectLst>
              <a:innerShdw blurRad="63500" dist="25400" dir="162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2" name="Snip Same Side Corner Rectangle 31"/>
            <p:cNvSpPr/>
            <p:nvPr/>
          </p:nvSpPr>
          <p:spPr>
            <a:xfrm flipV="1">
              <a:off x="3155758" y="1824181"/>
              <a:ext cx="1255350" cy="254000"/>
            </a:xfrm>
            <a:prstGeom prst="snip2SameRect">
              <a:avLst>
                <a:gd name="adj1" fmla="val 43333"/>
                <a:gd name="adj2" fmla="val 0"/>
              </a:avLst>
            </a:prstGeom>
            <a:solidFill>
              <a:schemeClr val="bg1">
                <a:lumMod val="95000"/>
              </a:schemeClr>
            </a:solidFill>
            <a:ln w="28575"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grpSp>
      <p:sp>
        <p:nvSpPr>
          <p:cNvPr id="2" name="Title 1"/>
          <p:cNvSpPr>
            <a:spLocks noGrp="1"/>
          </p:cNvSpPr>
          <p:nvPr>
            <p:ph type="title"/>
          </p:nvPr>
        </p:nvSpPr>
        <p:spPr>
          <a:xfrm>
            <a:off x="457200" y="513798"/>
            <a:ext cx="11274552" cy="724685"/>
          </a:xfrm>
        </p:spPr>
        <p:txBody>
          <a:bodyPr>
            <a:normAutofit/>
          </a:bodyPr>
          <a:lstStyle/>
          <a:p>
            <a:r>
              <a:rPr lang="en-US" dirty="0">
                <a:latin typeface="Arial"/>
                <a:cs typeface="Arial"/>
              </a:rPr>
              <a:t>Complete, Flexible &amp; Ubiquitous Integration</a:t>
            </a:r>
            <a:endParaRPr lang="en-US" dirty="0">
              <a:solidFill>
                <a:schemeClr val="tx2"/>
              </a:solidFill>
              <a:latin typeface="Arial"/>
              <a:cs typeface="Arial"/>
            </a:endParaRPr>
          </a:p>
        </p:txBody>
      </p:sp>
      <p:sp>
        <p:nvSpPr>
          <p:cNvPr id="5" name="Slide Number Placeholder 4"/>
          <p:cNvSpPr>
            <a:spLocks noGrp="1"/>
          </p:cNvSpPr>
          <p:nvPr>
            <p:ph type="sldNum" sz="quarter" idx="12"/>
          </p:nvPr>
        </p:nvSpPr>
        <p:spPr>
          <a:xfrm>
            <a:off x="10819120" y="6191163"/>
            <a:ext cx="937054" cy="457200"/>
          </a:xfrm>
        </p:spPr>
        <p:txBody>
          <a:bodyPr/>
          <a:lstStyle/>
          <a:p>
            <a:fld id="{1A1B08B3-031E-421C-B78A-79F5C29F28FC}" type="slidenum">
              <a:rPr lang="en-US" smtClean="0">
                <a:latin typeface="Calibri"/>
                <a:cs typeface="Calibri"/>
              </a:rPr>
              <a:t>8</a:t>
            </a:fld>
            <a:endParaRPr lang="en-US">
              <a:latin typeface="Calibri"/>
              <a:cs typeface="Calibri"/>
            </a:endParaRPr>
          </a:p>
        </p:txBody>
      </p:sp>
      <p:sp>
        <p:nvSpPr>
          <p:cNvPr id="10" name="TextBox 9"/>
          <p:cNvSpPr txBox="1"/>
          <p:nvPr/>
        </p:nvSpPr>
        <p:spPr>
          <a:xfrm>
            <a:off x="2618559" y="4404318"/>
            <a:ext cx="1890785" cy="972574"/>
          </a:xfrm>
          <a:prstGeom prst="rect">
            <a:avLst/>
          </a:prstGeom>
          <a:noFill/>
        </p:spPr>
        <p:txBody>
          <a:bodyPr wrap="square" rtlCol="0">
            <a:spAutoFit/>
          </a:bodyPr>
          <a:lstStyle/>
          <a:p>
            <a:pPr algn="ctr">
              <a:lnSpc>
                <a:spcPct val="120000"/>
              </a:lnSpc>
            </a:pPr>
            <a:r>
              <a:rPr lang="en-US" sz="1200" dirty="0"/>
              <a:t>Movement</a:t>
            </a:r>
          </a:p>
          <a:p>
            <a:pPr algn="ctr">
              <a:lnSpc>
                <a:spcPct val="120000"/>
              </a:lnSpc>
            </a:pPr>
            <a:r>
              <a:rPr lang="en-US" sz="1200" dirty="0"/>
              <a:t>Transformation</a:t>
            </a:r>
          </a:p>
          <a:p>
            <a:pPr algn="ctr">
              <a:lnSpc>
                <a:spcPct val="120000"/>
              </a:lnSpc>
            </a:pPr>
            <a:r>
              <a:rPr lang="en-US" sz="1200" dirty="0"/>
              <a:t>Orchestration</a:t>
            </a:r>
          </a:p>
          <a:p>
            <a:pPr algn="ctr">
              <a:lnSpc>
                <a:spcPct val="120000"/>
              </a:lnSpc>
            </a:pPr>
            <a:r>
              <a:rPr lang="en-US" sz="1200" dirty="0"/>
              <a:t>Governance / Security</a:t>
            </a:r>
          </a:p>
        </p:txBody>
      </p:sp>
      <p:sp>
        <p:nvSpPr>
          <p:cNvPr id="30" name="TextBox 29"/>
          <p:cNvSpPr txBox="1"/>
          <p:nvPr/>
        </p:nvSpPr>
        <p:spPr>
          <a:xfrm>
            <a:off x="5515386" y="4404318"/>
            <a:ext cx="1890785" cy="812530"/>
          </a:xfrm>
          <a:prstGeom prst="rect">
            <a:avLst/>
          </a:prstGeom>
          <a:noFill/>
        </p:spPr>
        <p:txBody>
          <a:bodyPr wrap="square" rtlCol="0">
            <a:spAutoFit/>
          </a:bodyPr>
          <a:lstStyle/>
          <a:p>
            <a:pPr algn="ctr">
              <a:lnSpc>
                <a:spcPct val="130000"/>
              </a:lnSpc>
            </a:pPr>
            <a:r>
              <a:rPr lang="en-US" sz="1200" dirty="0"/>
              <a:t>Cloud / Ground / Hybrid</a:t>
            </a:r>
          </a:p>
          <a:p>
            <a:pPr algn="ctr">
              <a:lnSpc>
                <a:spcPct val="130000"/>
              </a:lnSpc>
            </a:pPr>
            <a:r>
              <a:rPr lang="en-US" sz="1200" dirty="0"/>
              <a:t>Control / Outcome-based</a:t>
            </a:r>
          </a:p>
          <a:p>
            <a:pPr algn="ctr">
              <a:lnSpc>
                <a:spcPct val="130000"/>
              </a:lnSpc>
            </a:pPr>
            <a:r>
              <a:rPr lang="en-US" sz="1200" dirty="0"/>
              <a:t>Consumption-based</a:t>
            </a:r>
          </a:p>
        </p:txBody>
      </p:sp>
      <p:sp>
        <p:nvSpPr>
          <p:cNvPr id="31" name="TextBox 30"/>
          <p:cNvSpPr txBox="1"/>
          <p:nvPr/>
        </p:nvSpPr>
        <p:spPr>
          <a:xfrm>
            <a:off x="8432064" y="4498066"/>
            <a:ext cx="1890785" cy="803297"/>
          </a:xfrm>
          <a:prstGeom prst="rect">
            <a:avLst/>
          </a:prstGeom>
          <a:noFill/>
        </p:spPr>
        <p:txBody>
          <a:bodyPr wrap="square" rtlCol="0">
            <a:spAutoFit/>
          </a:bodyPr>
          <a:lstStyle/>
          <a:p>
            <a:pPr algn="ctr">
              <a:lnSpc>
                <a:spcPct val="130000"/>
              </a:lnSpc>
            </a:pPr>
            <a:r>
              <a:rPr lang="en-US" sz="1200" dirty="0"/>
              <a:t>Any Data</a:t>
            </a:r>
          </a:p>
          <a:p>
            <a:pPr algn="ctr">
              <a:lnSpc>
                <a:spcPct val="130000"/>
              </a:lnSpc>
            </a:pPr>
            <a:r>
              <a:rPr lang="en-US" sz="1200" dirty="0"/>
              <a:t>Any Partner</a:t>
            </a:r>
          </a:p>
          <a:p>
            <a:pPr algn="ctr">
              <a:lnSpc>
                <a:spcPct val="130000"/>
              </a:lnSpc>
            </a:pPr>
            <a:r>
              <a:rPr lang="en-US" sz="1200" dirty="0"/>
              <a:t>Anywhere</a:t>
            </a:r>
          </a:p>
        </p:txBody>
      </p:sp>
      <p:sp>
        <p:nvSpPr>
          <p:cNvPr id="3" name="Rectangle 2"/>
          <p:cNvSpPr/>
          <p:nvPr/>
        </p:nvSpPr>
        <p:spPr>
          <a:xfrm>
            <a:off x="2606146" y="2614341"/>
            <a:ext cx="1911172" cy="1505415"/>
          </a:xfrm>
          <a:prstGeom prst="rect">
            <a:avLst/>
          </a:prstGeom>
          <a:solidFill>
            <a:srgbClr val="FFFCF2"/>
          </a:solidFill>
          <a:ln>
            <a:noFill/>
          </a:ln>
          <a:effectLst>
            <a:innerShdw blurRad="28575" dist="127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526431" y="2390915"/>
            <a:ext cx="1907027" cy="1873180"/>
            <a:chOff x="8513294" y="-452390"/>
            <a:chExt cx="3838698" cy="3770566"/>
          </a:xfrm>
        </p:grpSpPr>
        <p:grpSp>
          <p:nvGrpSpPr>
            <p:cNvPr id="143" name="Group 142">
              <a:extLst>
                <a:ext uri="{FF2B5EF4-FFF2-40B4-BE49-F238E27FC236}">
                  <a16:creationId xmlns:a16="http://schemas.microsoft.com/office/drawing/2014/main" id="{84B638BF-6E06-BA4D-AB07-814F9B6823B6}"/>
                </a:ext>
              </a:extLst>
            </p:cNvPr>
            <p:cNvGrpSpPr/>
            <p:nvPr/>
          </p:nvGrpSpPr>
          <p:grpSpPr>
            <a:xfrm>
              <a:off x="8513294" y="-452390"/>
              <a:ext cx="3725542" cy="3274188"/>
              <a:chOff x="3035740" y="389166"/>
              <a:chExt cx="5572519" cy="4897398"/>
            </a:xfrm>
          </p:grpSpPr>
          <p:sp>
            <p:nvSpPr>
              <p:cNvPr id="144" name="Oval 143">
                <a:extLst>
                  <a:ext uri="{FF2B5EF4-FFF2-40B4-BE49-F238E27FC236}">
                    <a16:creationId xmlns:a16="http://schemas.microsoft.com/office/drawing/2014/main" id="{E1B9D38F-DB0A-2D40-88C0-8B8349A8FD23}"/>
                  </a:ext>
                </a:extLst>
              </p:cNvPr>
              <p:cNvSpPr/>
              <p:nvPr/>
            </p:nvSpPr>
            <p:spPr>
              <a:xfrm rot="5400000">
                <a:off x="4526280" y="1764792"/>
                <a:ext cx="640080" cy="64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sp>
            <p:nvSpPr>
              <p:cNvPr id="145" name="Freeform 331">
                <a:extLst>
                  <a:ext uri="{FF2B5EF4-FFF2-40B4-BE49-F238E27FC236}">
                    <a16:creationId xmlns:a16="http://schemas.microsoft.com/office/drawing/2014/main" id="{3227563F-51B0-3545-B0E1-4C6155A5E751}"/>
                  </a:ext>
                </a:extLst>
              </p:cNvPr>
              <p:cNvSpPr/>
              <p:nvPr/>
            </p:nvSpPr>
            <p:spPr>
              <a:xfrm flipV="1">
                <a:off x="4083930" y="1328948"/>
                <a:ext cx="1995862" cy="1990493"/>
              </a:xfrm>
              <a:custGeom>
                <a:avLst/>
                <a:gdLst>
                  <a:gd name="connsiteX0" fmla="*/ 1995862 w 1995862"/>
                  <a:gd name="connsiteY0" fmla="*/ 1990493 h 1990493"/>
                  <a:gd name="connsiteX1" fmla="*/ 1995862 w 1995862"/>
                  <a:gd name="connsiteY1" fmla="*/ 1944773 h 1990493"/>
                  <a:gd name="connsiteX2" fmla="*/ 1809704 w 1995862"/>
                  <a:gd name="connsiteY2" fmla="*/ 1935373 h 1990493"/>
                  <a:gd name="connsiteX3" fmla="*/ 53682 w 1995862"/>
                  <a:gd name="connsiteY3" fmla="*/ 168168 h 1990493"/>
                  <a:gd name="connsiteX4" fmla="*/ 45720 w 1995862"/>
                  <a:gd name="connsiteY4" fmla="*/ 0 h 1990493"/>
                  <a:gd name="connsiteX5" fmla="*/ 0 w 1995862"/>
                  <a:gd name="connsiteY5" fmla="*/ 0 h 1990493"/>
                  <a:gd name="connsiteX6" fmla="*/ 8170 w 1995862"/>
                  <a:gd name="connsiteY6" fmla="*/ 172554 h 1990493"/>
                  <a:gd name="connsiteX7" fmla="*/ 1805029 w 1995862"/>
                  <a:gd name="connsiteY7" fmla="*/ 1980857 h 1990493"/>
                  <a:gd name="connsiteX8" fmla="*/ 1995862 w 1995862"/>
                  <a:gd name="connsiteY8" fmla="*/ 1990493 h 199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862" h="1990493">
                    <a:moveTo>
                      <a:pt x="1995862" y="1990493"/>
                    </a:moveTo>
                    <a:lnTo>
                      <a:pt x="1995862" y="1944773"/>
                    </a:lnTo>
                    <a:lnTo>
                      <a:pt x="1809704" y="1935373"/>
                    </a:lnTo>
                    <a:cubicBezTo>
                      <a:pt x="880315" y="1840988"/>
                      <a:pt x="142303" y="1099248"/>
                      <a:pt x="53682" y="168168"/>
                    </a:cubicBezTo>
                    <a:lnTo>
                      <a:pt x="45720" y="0"/>
                    </a:lnTo>
                    <a:lnTo>
                      <a:pt x="0" y="0"/>
                    </a:lnTo>
                    <a:lnTo>
                      <a:pt x="8170" y="172554"/>
                    </a:lnTo>
                    <a:cubicBezTo>
                      <a:pt x="98852" y="1125287"/>
                      <a:pt x="854027" y="1884278"/>
                      <a:pt x="1805029" y="1980857"/>
                    </a:cubicBezTo>
                    <a:lnTo>
                      <a:pt x="1995862" y="1990493"/>
                    </a:lnTo>
                    <a:close/>
                  </a:path>
                </a:pathLst>
              </a:custGeom>
              <a:solidFill>
                <a:srgbClr val="00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sp>
            <p:nvSpPr>
              <p:cNvPr id="146" name="Freeform 317">
                <a:extLst>
                  <a:ext uri="{FF2B5EF4-FFF2-40B4-BE49-F238E27FC236}">
                    <a16:creationId xmlns:a16="http://schemas.microsoft.com/office/drawing/2014/main" id="{0B5D2ABA-9B44-2D43-8066-8BB167AFFA46}"/>
                  </a:ext>
                </a:extLst>
              </p:cNvPr>
              <p:cNvSpPr/>
              <p:nvPr/>
            </p:nvSpPr>
            <p:spPr>
              <a:xfrm flipV="1">
                <a:off x="4179732" y="1419165"/>
                <a:ext cx="1901039" cy="1900105"/>
              </a:xfrm>
              <a:custGeom>
                <a:avLst/>
                <a:gdLst>
                  <a:gd name="connsiteX0" fmla="*/ 0 w 1901039"/>
                  <a:gd name="connsiteY0" fmla="*/ 0 h 1900105"/>
                  <a:gd name="connsiteX1" fmla="*/ 7812 w 1901039"/>
                  <a:gd name="connsiteY1" fmla="*/ 165007 h 1900105"/>
                  <a:gd name="connsiteX2" fmla="*/ 1722997 w 1901039"/>
                  <a:gd name="connsiteY2" fmla="*/ 1891114 h 1900105"/>
                  <a:gd name="connsiteX3" fmla="*/ 1901039 w 1901039"/>
                  <a:gd name="connsiteY3" fmla="*/ 1900105 h 1900105"/>
                  <a:gd name="connsiteX4" fmla="*/ 1901039 w 1901039"/>
                  <a:gd name="connsiteY4" fmla="*/ 0 h 1900105"/>
                  <a:gd name="connsiteX5" fmla="*/ 0 w 1901039"/>
                  <a:gd name="connsiteY5" fmla="*/ 0 h 190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039" h="1900105">
                    <a:moveTo>
                      <a:pt x="0" y="0"/>
                    </a:moveTo>
                    <a:lnTo>
                      <a:pt x="7812" y="165007"/>
                    </a:lnTo>
                    <a:cubicBezTo>
                      <a:pt x="94373" y="1074434"/>
                      <a:pt x="815222" y="1798925"/>
                      <a:pt x="1722997" y="1891114"/>
                    </a:cubicBezTo>
                    <a:lnTo>
                      <a:pt x="1901039" y="1900105"/>
                    </a:lnTo>
                    <a:lnTo>
                      <a:pt x="1901039" y="0"/>
                    </a:lnTo>
                    <a:lnTo>
                      <a:pt x="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cxnSp>
            <p:nvCxnSpPr>
              <p:cNvPr id="147" name="Straight Connector 146">
                <a:extLst>
                  <a:ext uri="{FF2B5EF4-FFF2-40B4-BE49-F238E27FC236}">
                    <a16:creationId xmlns:a16="http://schemas.microsoft.com/office/drawing/2014/main" id="{4118C9CC-D464-7C4E-8B5C-F933EDA8ECF7}"/>
                  </a:ext>
                </a:extLst>
              </p:cNvPr>
              <p:cNvCxnSpPr/>
              <p:nvPr/>
            </p:nvCxnSpPr>
            <p:spPr>
              <a:xfrm>
                <a:off x="5614416" y="2496312"/>
                <a:ext cx="466355" cy="8229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3322D1F-DE02-644E-9BC5-CAB317AE95D7}"/>
                  </a:ext>
                </a:extLst>
              </p:cNvPr>
              <p:cNvCxnSpPr/>
              <p:nvPr/>
            </p:nvCxnSpPr>
            <p:spPr>
              <a:xfrm>
                <a:off x="5257557" y="2852928"/>
                <a:ext cx="823214" cy="4663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8C0E87C-0039-A442-AD94-F29238B73047}"/>
                  </a:ext>
                </a:extLst>
              </p:cNvPr>
              <p:cNvCxnSpPr/>
              <p:nvPr/>
            </p:nvCxnSpPr>
            <p:spPr>
              <a:xfrm>
                <a:off x="5020056" y="2258568"/>
                <a:ext cx="1060715" cy="1060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02D1750-624F-F243-B3E6-6F78FF7409A2}"/>
                  </a:ext>
                </a:extLst>
              </p:cNvPr>
              <p:cNvCxnSpPr/>
              <p:nvPr/>
            </p:nvCxnSpPr>
            <p:spPr>
              <a:xfrm>
                <a:off x="4608576" y="2944368"/>
                <a:ext cx="1472195" cy="3749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6DCD6D5-9B22-A34E-819B-3D5333575E05}"/>
                  </a:ext>
                </a:extLst>
              </p:cNvPr>
              <p:cNvCxnSpPr/>
              <p:nvPr/>
            </p:nvCxnSpPr>
            <p:spPr>
              <a:xfrm>
                <a:off x="5705856" y="1847088"/>
                <a:ext cx="374915" cy="1472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6EB84AD6-E757-4F4C-A0E0-CE5C15D82B9B}"/>
                  </a:ext>
                </a:extLst>
              </p:cNvPr>
              <p:cNvSpPr>
                <a:spLocks noChangeAspect="1"/>
              </p:cNvSpPr>
              <p:nvPr/>
            </p:nvSpPr>
            <p:spPr>
              <a:xfrm rot="18900000">
                <a:off x="3035740" y="884288"/>
                <a:ext cx="4897400" cy="3941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prstTxWarp prst="textArchUp">
                  <a:avLst>
                    <a:gd name="adj" fmla="val 12458797"/>
                  </a:avLst>
                </a:prstTxWarp>
              </a:bodyPr>
              <a:lstStyle/>
              <a:p>
                <a:pPr algn="ctr"/>
                <a:r>
                  <a:rPr lang="en-US" sz="650" b="1">
                    <a:ln w="0"/>
                    <a:solidFill>
                      <a:srgbClr val="454547"/>
                    </a:solidFill>
                    <a:latin typeface="Arial Black"/>
                  </a:rPr>
                  <a:t>B2B</a:t>
                </a:r>
              </a:p>
            </p:txBody>
          </p:sp>
          <p:sp>
            <p:nvSpPr>
              <p:cNvPr id="153" name="Oval 152">
                <a:extLst>
                  <a:ext uri="{FF2B5EF4-FFF2-40B4-BE49-F238E27FC236}">
                    <a16:creationId xmlns:a16="http://schemas.microsoft.com/office/drawing/2014/main" id="{6EB84AD6-E757-4F4C-A0E0-CE5C15D82B9B}"/>
                  </a:ext>
                </a:extLst>
              </p:cNvPr>
              <p:cNvSpPr>
                <a:spLocks noChangeAspect="1"/>
              </p:cNvSpPr>
              <p:nvPr/>
            </p:nvSpPr>
            <p:spPr>
              <a:xfrm rot="2886774">
                <a:off x="4189027" y="867331"/>
                <a:ext cx="4897398" cy="394106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prstTxWarp prst="textArchUp">
                  <a:avLst>
                    <a:gd name="adj" fmla="val 12458797"/>
                  </a:avLst>
                </a:prstTxWarp>
              </a:bodyPr>
              <a:lstStyle/>
              <a:p>
                <a:pPr algn="ctr"/>
                <a:r>
                  <a:rPr lang="en-US" sz="650" b="1" dirty="0">
                    <a:ln w="0"/>
                    <a:solidFill>
                      <a:srgbClr val="454547"/>
                    </a:solidFill>
                    <a:latin typeface="Arial Black"/>
                  </a:rPr>
                  <a:t>Embedded</a:t>
                </a:r>
              </a:p>
            </p:txBody>
          </p:sp>
        </p:grpSp>
        <p:grpSp>
          <p:nvGrpSpPr>
            <p:cNvPr id="154" name="Group 153">
              <a:extLst>
                <a:ext uri="{FF2B5EF4-FFF2-40B4-BE49-F238E27FC236}">
                  <a16:creationId xmlns:a16="http://schemas.microsoft.com/office/drawing/2014/main" id="{39EEDFE7-EBD3-114B-BD47-78E6FD99B9D7}"/>
                </a:ext>
              </a:extLst>
            </p:cNvPr>
            <p:cNvGrpSpPr/>
            <p:nvPr/>
          </p:nvGrpSpPr>
          <p:grpSpPr>
            <a:xfrm>
              <a:off x="8869778" y="683352"/>
              <a:ext cx="3482214" cy="2634824"/>
              <a:chOff x="3569993" y="2076594"/>
              <a:chExt cx="5208556" cy="3941064"/>
            </a:xfrm>
          </p:grpSpPr>
          <p:grpSp>
            <p:nvGrpSpPr>
              <p:cNvPr id="155" name="Group 154">
                <a:extLst>
                  <a:ext uri="{FF2B5EF4-FFF2-40B4-BE49-F238E27FC236}">
                    <a16:creationId xmlns:a16="http://schemas.microsoft.com/office/drawing/2014/main" id="{51D1EAF2-8E83-B64A-B04C-7E6AC31F57A3}"/>
                  </a:ext>
                </a:extLst>
              </p:cNvPr>
              <p:cNvGrpSpPr/>
              <p:nvPr/>
            </p:nvGrpSpPr>
            <p:grpSpPr>
              <a:xfrm>
                <a:off x="4083930" y="3356446"/>
                <a:ext cx="1995908" cy="1995862"/>
                <a:chOff x="4083930" y="3530182"/>
                <a:chExt cx="1995908" cy="1995862"/>
              </a:xfrm>
            </p:grpSpPr>
            <p:sp>
              <p:nvSpPr>
                <p:cNvPr id="158" name="Freeform 333">
                  <a:extLst>
                    <a:ext uri="{FF2B5EF4-FFF2-40B4-BE49-F238E27FC236}">
                      <a16:creationId xmlns:a16="http://schemas.microsoft.com/office/drawing/2014/main" id="{79F09D5A-EEF4-8A40-B94E-01D477C03BBD}"/>
                    </a:ext>
                  </a:extLst>
                </p:cNvPr>
                <p:cNvSpPr/>
                <p:nvPr/>
              </p:nvSpPr>
              <p:spPr>
                <a:xfrm rot="16200000" flipV="1">
                  <a:off x="4081246" y="3532866"/>
                  <a:ext cx="1995862" cy="1990493"/>
                </a:xfrm>
                <a:custGeom>
                  <a:avLst/>
                  <a:gdLst>
                    <a:gd name="connsiteX0" fmla="*/ 1995862 w 1995862"/>
                    <a:gd name="connsiteY0" fmla="*/ 1990493 h 1990493"/>
                    <a:gd name="connsiteX1" fmla="*/ 1995862 w 1995862"/>
                    <a:gd name="connsiteY1" fmla="*/ 1944773 h 1990493"/>
                    <a:gd name="connsiteX2" fmla="*/ 1809704 w 1995862"/>
                    <a:gd name="connsiteY2" fmla="*/ 1935373 h 1990493"/>
                    <a:gd name="connsiteX3" fmla="*/ 53682 w 1995862"/>
                    <a:gd name="connsiteY3" fmla="*/ 168168 h 1990493"/>
                    <a:gd name="connsiteX4" fmla="*/ 45720 w 1995862"/>
                    <a:gd name="connsiteY4" fmla="*/ 0 h 1990493"/>
                    <a:gd name="connsiteX5" fmla="*/ 0 w 1995862"/>
                    <a:gd name="connsiteY5" fmla="*/ 0 h 1990493"/>
                    <a:gd name="connsiteX6" fmla="*/ 8170 w 1995862"/>
                    <a:gd name="connsiteY6" fmla="*/ 172554 h 1990493"/>
                    <a:gd name="connsiteX7" fmla="*/ 1805029 w 1995862"/>
                    <a:gd name="connsiteY7" fmla="*/ 1980857 h 1990493"/>
                    <a:gd name="connsiteX8" fmla="*/ 1995862 w 1995862"/>
                    <a:gd name="connsiteY8" fmla="*/ 1990493 h 199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862" h="1990493">
                      <a:moveTo>
                        <a:pt x="1995862" y="1990493"/>
                      </a:moveTo>
                      <a:lnTo>
                        <a:pt x="1995862" y="1944773"/>
                      </a:lnTo>
                      <a:lnTo>
                        <a:pt x="1809704" y="1935373"/>
                      </a:lnTo>
                      <a:cubicBezTo>
                        <a:pt x="880315" y="1840988"/>
                        <a:pt x="142303" y="1099248"/>
                        <a:pt x="53682" y="168168"/>
                      </a:cubicBezTo>
                      <a:lnTo>
                        <a:pt x="45720" y="0"/>
                      </a:lnTo>
                      <a:lnTo>
                        <a:pt x="0" y="0"/>
                      </a:lnTo>
                      <a:lnTo>
                        <a:pt x="8170" y="172554"/>
                      </a:lnTo>
                      <a:cubicBezTo>
                        <a:pt x="98852" y="1125287"/>
                        <a:pt x="854027" y="1884278"/>
                        <a:pt x="1805029" y="1980857"/>
                      </a:cubicBezTo>
                      <a:lnTo>
                        <a:pt x="1995862" y="1990493"/>
                      </a:lnTo>
                      <a:close/>
                    </a:path>
                  </a:pathLst>
                </a:custGeom>
                <a:solidFill>
                  <a:srgbClr val="F07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sp>
              <p:nvSpPr>
                <p:cNvPr id="159" name="Freeform 412">
                  <a:extLst>
                    <a:ext uri="{FF2B5EF4-FFF2-40B4-BE49-F238E27FC236}">
                      <a16:creationId xmlns:a16="http://schemas.microsoft.com/office/drawing/2014/main" id="{73204768-1C50-8D49-9822-593179AFC0D3}"/>
                    </a:ext>
                  </a:extLst>
                </p:cNvPr>
                <p:cNvSpPr/>
                <p:nvPr/>
              </p:nvSpPr>
              <p:spPr>
                <a:xfrm rot="16200000" flipV="1">
                  <a:off x="4179265" y="3531430"/>
                  <a:ext cx="1901039" cy="1900105"/>
                </a:xfrm>
                <a:custGeom>
                  <a:avLst/>
                  <a:gdLst>
                    <a:gd name="connsiteX0" fmla="*/ 0 w 1901039"/>
                    <a:gd name="connsiteY0" fmla="*/ 0 h 1900105"/>
                    <a:gd name="connsiteX1" fmla="*/ 7812 w 1901039"/>
                    <a:gd name="connsiteY1" fmla="*/ 165007 h 1900105"/>
                    <a:gd name="connsiteX2" fmla="*/ 1722997 w 1901039"/>
                    <a:gd name="connsiteY2" fmla="*/ 1891114 h 1900105"/>
                    <a:gd name="connsiteX3" fmla="*/ 1901039 w 1901039"/>
                    <a:gd name="connsiteY3" fmla="*/ 1900105 h 1900105"/>
                    <a:gd name="connsiteX4" fmla="*/ 1901039 w 1901039"/>
                    <a:gd name="connsiteY4" fmla="*/ 0 h 1900105"/>
                    <a:gd name="connsiteX5" fmla="*/ 0 w 1901039"/>
                    <a:gd name="connsiteY5" fmla="*/ 0 h 190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039" h="1900105">
                      <a:moveTo>
                        <a:pt x="0" y="0"/>
                      </a:moveTo>
                      <a:lnTo>
                        <a:pt x="7812" y="165007"/>
                      </a:lnTo>
                      <a:cubicBezTo>
                        <a:pt x="94373" y="1074434"/>
                        <a:pt x="815222" y="1798925"/>
                        <a:pt x="1722997" y="1891114"/>
                      </a:cubicBezTo>
                      <a:lnTo>
                        <a:pt x="1901039" y="1900105"/>
                      </a:lnTo>
                      <a:lnTo>
                        <a:pt x="1901039" y="0"/>
                      </a:lnTo>
                      <a:lnTo>
                        <a:pt x="0" y="0"/>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cxnSp>
              <p:nvCxnSpPr>
                <p:cNvPr id="160" name="Straight Connector 159">
                  <a:extLst>
                    <a:ext uri="{FF2B5EF4-FFF2-40B4-BE49-F238E27FC236}">
                      <a16:creationId xmlns:a16="http://schemas.microsoft.com/office/drawing/2014/main" id="{94CE4BFB-5B13-5741-AC9A-E97D71F7B7C1}"/>
                    </a:ext>
                  </a:extLst>
                </p:cNvPr>
                <p:cNvCxnSpPr/>
                <p:nvPr/>
              </p:nvCxnSpPr>
              <p:spPr>
                <a:xfrm flipV="1">
                  <a:off x="5704941" y="3530963"/>
                  <a:ext cx="374897" cy="14721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7179D8B-C962-A046-9458-A9EB14F43069}"/>
                    </a:ext>
                  </a:extLst>
                </p:cNvPr>
                <p:cNvCxnSpPr/>
                <p:nvPr/>
              </p:nvCxnSpPr>
              <p:spPr>
                <a:xfrm flipV="1">
                  <a:off x="4607663" y="3530963"/>
                  <a:ext cx="1472174" cy="3749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514215D-D788-4147-B1F6-D1FE9432C013}"/>
                    </a:ext>
                  </a:extLst>
                </p:cNvPr>
                <p:cNvCxnSpPr/>
                <p:nvPr/>
              </p:nvCxnSpPr>
              <p:spPr>
                <a:xfrm flipV="1">
                  <a:off x="5019142" y="3530963"/>
                  <a:ext cx="1060695" cy="10607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EB35624E-F87D-5640-B421-D22EE6B00B90}"/>
                    </a:ext>
                  </a:extLst>
                </p:cNvPr>
                <p:cNvCxnSpPr/>
                <p:nvPr/>
              </p:nvCxnSpPr>
              <p:spPr>
                <a:xfrm rot="16200000">
                  <a:off x="5435179" y="3352660"/>
                  <a:ext cx="466355" cy="8229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DF03317-CCD2-2C48-BA64-15FE41B19D7A}"/>
                    </a:ext>
                  </a:extLst>
                </p:cNvPr>
                <p:cNvCxnSpPr/>
                <p:nvPr/>
              </p:nvCxnSpPr>
              <p:spPr>
                <a:xfrm rot="16200000">
                  <a:off x="5435060" y="3709398"/>
                  <a:ext cx="823214" cy="4663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6" name="Oval 155">
                <a:extLst>
                  <a:ext uri="{FF2B5EF4-FFF2-40B4-BE49-F238E27FC236}">
                    <a16:creationId xmlns:a16="http://schemas.microsoft.com/office/drawing/2014/main" id="{66A3E511-32D8-8A41-9C7C-60CF8587B3D8}"/>
                  </a:ext>
                </a:extLst>
              </p:cNvPr>
              <p:cNvSpPr>
                <a:spLocks noChangeAspect="1"/>
              </p:cNvSpPr>
              <p:nvPr/>
            </p:nvSpPr>
            <p:spPr>
              <a:xfrm rot="2852775">
                <a:off x="3293680" y="2352907"/>
                <a:ext cx="3941064" cy="33884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prstTxWarp prst="textArchDown">
                  <a:avLst/>
                </a:prstTxWarp>
              </a:bodyPr>
              <a:lstStyle/>
              <a:p>
                <a:pPr algn="ctr"/>
                <a:r>
                  <a:rPr lang="en-US" sz="650" b="1" dirty="0">
                    <a:ln w="0"/>
                    <a:solidFill>
                      <a:srgbClr val="454547"/>
                    </a:solidFill>
                    <a:latin typeface="Arial Black"/>
                  </a:rPr>
                  <a:t>Big Data</a:t>
                </a:r>
              </a:p>
            </p:txBody>
          </p:sp>
          <p:sp>
            <p:nvSpPr>
              <p:cNvPr id="157" name="Oval 156">
                <a:extLst>
                  <a:ext uri="{FF2B5EF4-FFF2-40B4-BE49-F238E27FC236}">
                    <a16:creationId xmlns:a16="http://schemas.microsoft.com/office/drawing/2014/main" id="{66A3E511-32D8-8A41-9C7C-60CF8587B3D8}"/>
                  </a:ext>
                </a:extLst>
              </p:cNvPr>
              <p:cNvSpPr>
                <a:spLocks noChangeAspect="1"/>
              </p:cNvSpPr>
              <p:nvPr/>
            </p:nvSpPr>
            <p:spPr>
              <a:xfrm rot="19027245">
                <a:off x="4837484" y="2437939"/>
                <a:ext cx="3941065" cy="33884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prstTxWarp prst="textArchDown">
                  <a:avLst/>
                </a:prstTxWarp>
              </a:bodyPr>
              <a:lstStyle/>
              <a:p>
                <a:pPr algn="ctr"/>
                <a:r>
                  <a:rPr lang="en-US" sz="650" b="1">
                    <a:ln w="0"/>
                    <a:solidFill>
                      <a:srgbClr val="454547"/>
                    </a:solidFill>
                    <a:latin typeface="Arial Black"/>
                  </a:rPr>
                  <a:t>Applications</a:t>
                </a:r>
              </a:p>
            </p:txBody>
          </p:sp>
        </p:grpSp>
        <p:grpSp>
          <p:nvGrpSpPr>
            <p:cNvPr id="165" name="Group 164">
              <a:extLst>
                <a:ext uri="{FF2B5EF4-FFF2-40B4-BE49-F238E27FC236}">
                  <a16:creationId xmlns:a16="http://schemas.microsoft.com/office/drawing/2014/main" id="{849EB844-B583-1641-8AC5-ACCFDE7D99D4}"/>
                </a:ext>
              </a:extLst>
            </p:cNvPr>
            <p:cNvGrpSpPr/>
            <p:nvPr/>
          </p:nvGrpSpPr>
          <p:grpSpPr>
            <a:xfrm>
              <a:off x="9840986" y="-359163"/>
              <a:ext cx="2372684" cy="3220210"/>
              <a:chOff x="5060481" y="484849"/>
              <a:chExt cx="3548964" cy="4816659"/>
            </a:xfrm>
          </p:grpSpPr>
          <p:grpSp>
            <p:nvGrpSpPr>
              <p:cNvPr id="166" name="Group 165">
                <a:extLst>
                  <a:ext uri="{FF2B5EF4-FFF2-40B4-BE49-F238E27FC236}">
                    <a16:creationId xmlns:a16="http://schemas.microsoft.com/office/drawing/2014/main" id="{469CBC46-235B-2947-A49F-9384CF3FEF87}"/>
                  </a:ext>
                </a:extLst>
              </p:cNvPr>
              <p:cNvGrpSpPr/>
              <p:nvPr/>
            </p:nvGrpSpPr>
            <p:grpSpPr>
              <a:xfrm>
                <a:off x="5060481" y="484849"/>
                <a:ext cx="3548964" cy="4329150"/>
                <a:chOff x="5026454" y="533337"/>
                <a:chExt cx="3548964" cy="4329150"/>
              </a:xfrm>
            </p:grpSpPr>
            <p:sp>
              <p:nvSpPr>
                <p:cNvPr id="175" name="Freeform 337">
                  <a:extLst>
                    <a:ext uri="{FF2B5EF4-FFF2-40B4-BE49-F238E27FC236}">
                      <a16:creationId xmlns:a16="http://schemas.microsoft.com/office/drawing/2014/main" id="{49A9516E-C2E6-1B4A-A708-F2A38A949D63}"/>
                    </a:ext>
                  </a:extLst>
                </p:cNvPr>
                <p:cNvSpPr/>
                <p:nvPr/>
              </p:nvSpPr>
              <p:spPr>
                <a:xfrm rot="5400000" flipV="1">
                  <a:off x="6114112" y="1331633"/>
                  <a:ext cx="1995862" cy="1990493"/>
                </a:xfrm>
                <a:custGeom>
                  <a:avLst/>
                  <a:gdLst>
                    <a:gd name="connsiteX0" fmla="*/ 1995862 w 1995862"/>
                    <a:gd name="connsiteY0" fmla="*/ 1990493 h 1990493"/>
                    <a:gd name="connsiteX1" fmla="*/ 1995862 w 1995862"/>
                    <a:gd name="connsiteY1" fmla="*/ 1944773 h 1990493"/>
                    <a:gd name="connsiteX2" fmla="*/ 1809704 w 1995862"/>
                    <a:gd name="connsiteY2" fmla="*/ 1935373 h 1990493"/>
                    <a:gd name="connsiteX3" fmla="*/ 53682 w 1995862"/>
                    <a:gd name="connsiteY3" fmla="*/ 168168 h 1990493"/>
                    <a:gd name="connsiteX4" fmla="*/ 45720 w 1995862"/>
                    <a:gd name="connsiteY4" fmla="*/ 0 h 1990493"/>
                    <a:gd name="connsiteX5" fmla="*/ 0 w 1995862"/>
                    <a:gd name="connsiteY5" fmla="*/ 0 h 1990493"/>
                    <a:gd name="connsiteX6" fmla="*/ 8170 w 1995862"/>
                    <a:gd name="connsiteY6" fmla="*/ 172554 h 1990493"/>
                    <a:gd name="connsiteX7" fmla="*/ 1805029 w 1995862"/>
                    <a:gd name="connsiteY7" fmla="*/ 1980857 h 1990493"/>
                    <a:gd name="connsiteX8" fmla="*/ 1995862 w 1995862"/>
                    <a:gd name="connsiteY8" fmla="*/ 1990493 h 199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862" h="1990493">
                      <a:moveTo>
                        <a:pt x="1995862" y="1990493"/>
                      </a:moveTo>
                      <a:lnTo>
                        <a:pt x="1995862" y="1944773"/>
                      </a:lnTo>
                      <a:lnTo>
                        <a:pt x="1809704" y="1935373"/>
                      </a:lnTo>
                      <a:cubicBezTo>
                        <a:pt x="880315" y="1840988"/>
                        <a:pt x="142303" y="1099248"/>
                        <a:pt x="53682" y="168168"/>
                      </a:cubicBezTo>
                      <a:lnTo>
                        <a:pt x="45720" y="0"/>
                      </a:lnTo>
                      <a:lnTo>
                        <a:pt x="0" y="0"/>
                      </a:lnTo>
                      <a:lnTo>
                        <a:pt x="8170" y="172554"/>
                      </a:lnTo>
                      <a:cubicBezTo>
                        <a:pt x="98852" y="1125287"/>
                        <a:pt x="854027" y="1884278"/>
                        <a:pt x="1805029" y="1980857"/>
                      </a:cubicBezTo>
                      <a:lnTo>
                        <a:pt x="1995862" y="1990493"/>
                      </a:lnTo>
                      <a:close/>
                    </a:path>
                  </a:pathLst>
                </a:custGeom>
                <a:solidFill>
                  <a:srgbClr val="FFD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sp>
              <p:nvSpPr>
                <p:cNvPr id="176" name="Freeform 383">
                  <a:extLst>
                    <a:ext uri="{FF2B5EF4-FFF2-40B4-BE49-F238E27FC236}">
                      <a16:creationId xmlns:a16="http://schemas.microsoft.com/office/drawing/2014/main" id="{3F038C93-2A4C-8249-8CC8-3A1EF37517C1}"/>
                    </a:ext>
                  </a:extLst>
                </p:cNvPr>
                <p:cNvSpPr/>
                <p:nvPr/>
              </p:nvSpPr>
              <p:spPr>
                <a:xfrm rot="5400000" flipV="1">
                  <a:off x="6116859" y="1419165"/>
                  <a:ext cx="1901039" cy="1900105"/>
                </a:xfrm>
                <a:custGeom>
                  <a:avLst/>
                  <a:gdLst>
                    <a:gd name="connsiteX0" fmla="*/ 0 w 1901039"/>
                    <a:gd name="connsiteY0" fmla="*/ 0 h 1900105"/>
                    <a:gd name="connsiteX1" fmla="*/ 7812 w 1901039"/>
                    <a:gd name="connsiteY1" fmla="*/ 165007 h 1900105"/>
                    <a:gd name="connsiteX2" fmla="*/ 1722997 w 1901039"/>
                    <a:gd name="connsiteY2" fmla="*/ 1891114 h 1900105"/>
                    <a:gd name="connsiteX3" fmla="*/ 1901039 w 1901039"/>
                    <a:gd name="connsiteY3" fmla="*/ 1900105 h 1900105"/>
                    <a:gd name="connsiteX4" fmla="*/ 1901039 w 1901039"/>
                    <a:gd name="connsiteY4" fmla="*/ 0 h 1900105"/>
                    <a:gd name="connsiteX5" fmla="*/ 0 w 1901039"/>
                    <a:gd name="connsiteY5" fmla="*/ 0 h 190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039" h="1900105">
                      <a:moveTo>
                        <a:pt x="0" y="0"/>
                      </a:moveTo>
                      <a:lnTo>
                        <a:pt x="7812" y="165007"/>
                      </a:lnTo>
                      <a:cubicBezTo>
                        <a:pt x="94373" y="1074434"/>
                        <a:pt x="815222" y="1798925"/>
                        <a:pt x="1722997" y="1891114"/>
                      </a:cubicBezTo>
                      <a:lnTo>
                        <a:pt x="1901039" y="1900105"/>
                      </a:lnTo>
                      <a:lnTo>
                        <a:pt x="1901039" y="0"/>
                      </a:lnTo>
                      <a:lnTo>
                        <a:pt x="0" y="0"/>
                      </a:lnTo>
                      <a:close/>
                    </a:path>
                  </a:pathLst>
                </a:custGeom>
                <a:solidFill>
                  <a:srgbClr val="FFF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cxnSp>
              <p:nvCxnSpPr>
                <p:cNvPr id="177" name="Straight Connector 176">
                  <a:extLst>
                    <a:ext uri="{FF2B5EF4-FFF2-40B4-BE49-F238E27FC236}">
                      <a16:creationId xmlns:a16="http://schemas.microsoft.com/office/drawing/2014/main" id="{C3043C93-9770-4047-9B93-6E3223F3133D}"/>
                    </a:ext>
                  </a:extLst>
                </p:cNvPr>
                <p:cNvCxnSpPr/>
                <p:nvPr/>
              </p:nvCxnSpPr>
              <p:spPr>
                <a:xfrm flipH="1">
                  <a:off x="6117326" y="1847548"/>
                  <a:ext cx="374910" cy="14721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39D4DC9-9EC3-7D4D-B6E0-B598D5F4A0AE}"/>
                    </a:ext>
                  </a:extLst>
                </p:cNvPr>
                <p:cNvCxnSpPr/>
                <p:nvPr/>
              </p:nvCxnSpPr>
              <p:spPr>
                <a:xfrm flipH="1">
                  <a:off x="6117326" y="2944826"/>
                  <a:ext cx="1472188" cy="3749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7CCCF24-B87E-D940-8401-6FAA103D6AB6}"/>
                    </a:ext>
                  </a:extLst>
                </p:cNvPr>
                <p:cNvCxnSpPr/>
                <p:nvPr/>
              </p:nvCxnSpPr>
              <p:spPr>
                <a:xfrm flipH="1">
                  <a:off x="6117326" y="2259029"/>
                  <a:ext cx="1060710" cy="106070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80" name="Group 179">
                  <a:extLst>
                    <a:ext uri="{FF2B5EF4-FFF2-40B4-BE49-F238E27FC236}">
                      <a16:creationId xmlns:a16="http://schemas.microsoft.com/office/drawing/2014/main" id="{7CDA5435-CB1B-D744-A26A-8B8AA89DEA8A}"/>
                    </a:ext>
                  </a:extLst>
                </p:cNvPr>
                <p:cNvGrpSpPr/>
                <p:nvPr/>
              </p:nvGrpSpPr>
              <p:grpSpPr>
                <a:xfrm rot="5400000">
                  <a:off x="6117199" y="2496651"/>
                  <a:ext cx="823214" cy="822958"/>
                  <a:chOff x="5257557" y="2670048"/>
                  <a:chExt cx="823214" cy="822958"/>
                </a:xfrm>
              </p:grpSpPr>
              <p:cxnSp>
                <p:nvCxnSpPr>
                  <p:cNvPr id="182" name="Straight Connector 181">
                    <a:extLst>
                      <a:ext uri="{FF2B5EF4-FFF2-40B4-BE49-F238E27FC236}">
                        <a16:creationId xmlns:a16="http://schemas.microsoft.com/office/drawing/2014/main" id="{0C03EB08-D048-F846-8DC0-F2E282A8D364}"/>
                      </a:ext>
                    </a:extLst>
                  </p:cNvPr>
                  <p:cNvCxnSpPr/>
                  <p:nvPr/>
                </p:nvCxnSpPr>
                <p:spPr>
                  <a:xfrm>
                    <a:off x="5614416" y="2670048"/>
                    <a:ext cx="466355" cy="8229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05EFEA3-DE67-A748-9C56-40DC3052AA4C}"/>
                      </a:ext>
                    </a:extLst>
                  </p:cNvPr>
                  <p:cNvCxnSpPr/>
                  <p:nvPr/>
                </p:nvCxnSpPr>
                <p:spPr>
                  <a:xfrm>
                    <a:off x="5257557" y="3026664"/>
                    <a:ext cx="823214" cy="46634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81" name="Oval 180">
                  <a:extLst>
                    <a:ext uri="{FF2B5EF4-FFF2-40B4-BE49-F238E27FC236}">
                      <a16:creationId xmlns:a16="http://schemas.microsoft.com/office/drawing/2014/main" id="{AD32A624-930F-E14F-A736-EFACE106DBE0}"/>
                    </a:ext>
                  </a:extLst>
                </p:cNvPr>
                <p:cNvSpPr>
                  <a:spLocks noChangeAspect="1"/>
                </p:cNvSpPr>
                <p:nvPr/>
              </p:nvSpPr>
              <p:spPr>
                <a:xfrm rot="2865473">
                  <a:off x="4636361" y="923430"/>
                  <a:ext cx="4329150" cy="35489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prstTxWarp prst="textArchUp">
                    <a:avLst>
                      <a:gd name="adj" fmla="val 10796743"/>
                    </a:avLst>
                  </a:prstTxWarp>
                </a:bodyPr>
                <a:lstStyle/>
                <a:p>
                  <a:pPr algn="ctr"/>
                  <a:endParaRPr lang="en-US" sz="650">
                    <a:solidFill>
                      <a:srgbClr val="454547"/>
                    </a:solidFill>
                    <a:latin typeface="+mj-lt"/>
                  </a:endParaRPr>
                </a:p>
              </p:txBody>
            </p:sp>
          </p:grpSp>
          <p:grpSp>
            <p:nvGrpSpPr>
              <p:cNvPr id="167" name="Group 166">
                <a:extLst>
                  <a:ext uri="{FF2B5EF4-FFF2-40B4-BE49-F238E27FC236}">
                    <a16:creationId xmlns:a16="http://schemas.microsoft.com/office/drawing/2014/main" id="{95D1F8F9-A5A5-2B49-B4A6-58F9621707AC}"/>
                  </a:ext>
                </a:extLst>
              </p:cNvPr>
              <p:cNvGrpSpPr/>
              <p:nvPr/>
            </p:nvGrpSpPr>
            <p:grpSpPr>
              <a:xfrm>
                <a:off x="6145294" y="3305648"/>
                <a:ext cx="1995862" cy="1995860"/>
                <a:chOff x="6145294" y="3305648"/>
                <a:chExt cx="1995862" cy="1995860"/>
              </a:xfrm>
            </p:grpSpPr>
            <p:sp>
              <p:nvSpPr>
                <p:cNvPr id="168" name="Freeform 336">
                  <a:extLst>
                    <a:ext uri="{FF2B5EF4-FFF2-40B4-BE49-F238E27FC236}">
                      <a16:creationId xmlns:a16="http://schemas.microsoft.com/office/drawing/2014/main" id="{595C23B5-0EF9-8F4A-9698-11EDC0A5C644}"/>
                    </a:ext>
                  </a:extLst>
                </p:cNvPr>
                <p:cNvSpPr/>
                <p:nvPr/>
              </p:nvSpPr>
              <p:spPr>
                <a:xfrm rot="10800000" flipV="1">
                  <a:off x="6145294" y="3311015"/>
                  <a:ext cx="1995862" cy="1990493"/>
                </a:xfrm>
                <a:custGeom>
                  <a:avLst/>
                  <a:gdLst>
                    <a:gd name="connsiteX0" fmla="*/ 1995862 w 1995862"/>
                    <a:gd name="connsiteY0" fmla="*/ 1990493 h 1990493"/>
                    <a:gd name="connsiteX1" fmla="*/ 1995862 w 1995862"/>
                    <a:gd name="connsiteY1" fmla="*/ 1944773 h 1990493"/>
                    <a:gd name="connsiteX2" fmla="*/ 1809704 w 1995862"/>
                    <a:gd name="connsiteY2" fmla="*/ 1935373 h 1990493"/>
                    <a:gd name="connsiteX3" fmla="*/ 53682 w 1995862"/>
                    <a:gd name="connsiteY3" fmla="*/ 168168 h 1990493"/>
                    <a:gd name="connsiteX4" fmla="*/ 45720 w 1995862"/>
                    <a:gd name="connsiteY4" fmla="*/ 0 h 1990493"/>
                    <a:gd name="connsiteX5" fmla="*/ 0 w 1995862"/>
                    <a:gd name="connsiteY5" fmla="*/ 0 h 1990493"/>
                    <a:gd name="connsiteX6" fmla="*/ 8170 w 1995862"/>
                    <a:gd name="connsiteY6" fmla="*/ 172554 h 1990493"/>
                    <a:gd name="connsiteX7" fmla="*/ 1805029 w 1995862"/>
                    <a:gd name="connsiteY7" fmla="*/ 1980857 h 1990493"/>
                    <a:gd name="connsiteX8" fmla="*/ 1995862 w 1995862"/>
                    <a:gd name="connsiteY8" fmla="*/ 1990493 h 199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862" h="1990493">
                      <a:moveTo>
                        <a:pt x="1995862" y="1990493"/>
                      </a:moveTo>
                      <a:lnTo>
                        <a:pt x="1995862" y="1944773"/>
                      </a:lnTo>
                      <a:lnTo>
                        <a:pt x="1809704" y="1935373"/>
                      </a:lnTo>
                      <a:cubicBezTo>
                        <a:pt x="880315" y="1840988"/>
                        <a:pt x="142303" y="1099248"/>
                        <a:pt x="53682" y="168168"/>
                      </a:cubicBezTo>
                      <a:lnTo>
                        <a:pt x="45720" y="0"/>
                      </a:lnTo>
                      <a:lnTo>
                        <a:pt x="0" y="0"/>
                      </a:lnTo>
                      <a:lnTo>
                        <a:pt x="8170" y="172554"/>
                      </a:lnTo>
                      <a:cubicBezTo>
                        <a:pt x="98852" y="1125287"/>
                        <a:pt x="854027" y="1884278"/>
                        <a:pt x="1805029" y="1980857"/>
                      </a:cubicBezTo>
                      <a:lnTo>
                        <a:pt x="1995862" y="1990493"/>
                      </a:lnTo>
                      <a:close/>
                    </a:path>
                  </a:pathLst>
                </a:custGeom>
                <a:solidFill>
                  <a:srgbClr val="FFD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sp>
              <p:nvSpPr>
                <p:cNvPr id="169" name="Freeform 715">
                  <a:extLst>
                    <a:ext uri="{FF2B5EF4-FFF2-40B4-BE49-F238E27FC236}">
                      <a16:creationId xmlns:a16="http://schemas.microsoft.com/office/drawing/2014/main" id="{A9902BA5-B0E3-A140-BDFF-AD7F7D802E91}"/>
                    </a:ext>
                  </a:extLst>
                </p:cNvPr>
                <p:cNvSpPr/>
                <p:nvPr/>
              </p:nvSpPr>
              <p:spPr>
                <a:xfrm rot="10800000" flipV="1">
                  <a:off x="6149949" y="3305650"/>
                  <a:ext cx="1901039" cy="1900105"/>
                </a:xfrm>
                <a:custGeom>
                  <a:avLst/>
                  <a:gdLst>
                    <a:gd name="connsiteX0" fmla="*/ 0 w 1901039"/>
                    <a:gd name="connsiteY0" fmla="*/ 0 h 1900105"/>
                    <a:gd name="connsiteX1" fmla="*/ 7812 w 1901039"/>
                    <a:gd name="connsiteY1" fmla="*/ 165007 h 1900105"/>
                    <a:gd name="connsiteX2" fmla="*/ 1722997 w 1901039"/>
                    <a:gd name="connsiteY2" fmla="*/ 1891114 h 1900105"/>
                    <a:gd name="connsiteX3" fmla="*/ 1901039 w 1901039"/>
                    <a:gd name="connsiteY3" fmla="*/ 1900105 h 1900105"/>
                    <a:gd name="connsiteX4" fmla="*/ 1901039 w 1901039"/>
                    <a:gd name="connsiteY4" fmla="*/ 0 h 1900105"/>
                    <a:gd name="connsiteX5" fmla="*/ 0 w 1901039"/>
                    <a:gd name="connsiteY5" fmla="*/ 0 h 190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039" h="1900105">
                      <a:moveTo>
                        <a:pt x="0" y="0"/>
                      </a:moveTo>
                      <a:lnTo>
                        <a:pt x="7812" y="165007"/>
                      </a:lnTo>
                      <a:cubicBezTo>
                        <a:pt x="94373" y="1074434"/>
                        <a:pt x="815222" y="1798925"/>
                        <a:pt x="1722997" y="1891114"/>
                      </a:cubicBezTo>
                      <a:lnTo>
                        <a:pt x="1901039" y="1900105"/>
                      </a:lnTo>
                      <a:lnTo>
                        <a:pt x="1901039" y="0"/>
                      </a:lnTo>
                      <a:lnTo>
                        <a:pt x="0" y="0"/>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cxnSp>
              <p:nvCxnSpPr>
                <p:cNvPr id="170" name="Straight Connector 169">
                  <a:extLst>
                    <a:ext uri="{FF2B5EF4-FFF2-40B4-BE49-F238E27FC236}">
                      <a16:creationId xmlns:a16="http://schemas.microsoft.com/office/drawing/2014/main" id="{B7D4D471-DC56-1446-82BA-D0873B8105B9}"/>
                    </a:ext>
                  </a:extLst>
                </p:cNvPr>
                <p:cNvCxnSpPr/>
                <p:nvPr/>
              </p:nvCxnSpPr>
              <p:spPr>
                <a:xfrm rot="16200000" flipV="1">
                  <a:off x="6698601" y="2756998"/>
                  <a:ext cx="374897" cy="147219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C5385F0-7657-ED4D-9343-D3EF11E03335}"/>
                    </a:ext>
                  </a:extLst>
                </p:cNvPr>
                <p:cNvCxnSpPr/>
                <p:nvPr/>
              </p:nvCxnSpPr>
              <p:spPr>
                <a:xfrm rot="16200000" flipV="1">
                  <a:off x="5601326" y="3854273"/>
                  <a:ext cx="1472174" cy="374924"/>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7519FB88-3CB9-6D46-A305-043A67E26DFE}"/>
                    </a:ext>
                  </a:extLst>
                </p:cNvPr>
                <p:cNvCxnSpPr/>
                <p:nvPr/>
              </p:nvCxnSpPr>
              <p:spPr>
                <a:xfrm rot="16200000" flipV="1">
                  <a:off x="6149964" y="3305636"/>
                  <a:ext cx="1060694" cy="106072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37862B4-74FB-CF49-8402-78D77AE1EF6E}"/>
                    </a:ext>
                  </a:extLst>
                </p:cNvPr>
                <p:cNvCxnSpPr/>
                <p:nvPr/>
              </p:nvCxnSpPr>
              <p:spPr>
                <a:xfrm rot="10800000">
                  <a:off x="6149950" y="3305652"/>
                  <a:ext cx="466355" cy="822958"/>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E59BB91-FFB4-1142-9063-8F180B1AA98E}"/>
                    </a:ext>
                  </a:extLst>
                </p:cNvPr>
                <p:cNvCxnSpPr/>
                <p:nvPr/>
              </p:nvCxnSpPr>
              <p:spPr>
                <a:xfrm rot="10800000">
                  <a:off x="6149952" y="3305651"/>
                  <a:ext cx="823214" cy="466342"/>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grpSp>
        <p:sp>
          <p:nvSpPr>
            <p:cNvPr id="184" name="Oval 183">
              <a:extLst>
                <a:ext uri="{FF2B5EF4-FFF2-40B4-BE49-F238E27FC236}">
                  <a16:creationId xmlns:a16="http://schemas.microsoft.com/office/drawing/2014/main" id="{961008C6-27E2-6F45-8958-384A0C28FD55}"/>
                </a:ext>
              </a:extLst>
            </p:cNvPr>
            <p:cNvSpPr/>
            <p:nvPr/>
          </p:nvSpPr>
          <p:spPr>
            <a:xfrm>
              <a:off x="10128633" y="1095097"/>
              <a:ext cx="855859" cy="855859"/>
            </a:xfrm>
            <a:prstGeom prst="ellipse">
              <a:avLst/>
            </a:prstGeom>
            <a:solidFill>
              <a:schemeClr val="bg1"/>
            </a:solidFill>
            <a:ln w="28575" cmpd="sng">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0"/>
            </a:p>
          </p:txBody>
        </p:sp>
      </p:grpSp>
      <p:sp>
        <p:nvSpPr>
          <p:cNvPr id="142" name="Circular Arrow 141">
            <a:extLst>
              <a:ext uri="{FF2B5EF4-FFF2-40B4-BE49-F238E27FC236}">
                <a16:creationId xmlns:a16="http://schemas.microsoft.com/office/drawing/2014/main" id="{7997B1CB-CEF6-D540-8DF4-D1A248287015}"/>
              </a:ext>
            </a:extLst>
          </p:cNvPr>
          <p:cNvSpPr/>
          <p:nvPr/>
        </p:nvSpPr>
        <p:spPr>
          <a:xfrm rot="2890652">
            <a:off x="3027044" y="2812962"/>
            <a:ext cx="1105572" cy="1039455"/>
          </a:xfrm>
          <a:prstGeom prst="circularArrow">
            <a:avLst>
              <a:gd name="adj1" fmla="val 7504"/>
              <a:gd name="adj2" fmla="val 1067266"/>
              <a:gd name="adj3" fmla="val 20481216"/>
              <a:gd name="adj4" fmla="val 10820640"/>
              <a:gd name="adj5" fmla="val 99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nvGrpSpPr>
          <p:cNvPr id="33" name="Group 32">
            <a:extLst>
              <a:ext uri="{FF2B5EF4-FFF2-40B4-BE49-F238E27FC236}">
                <a16:creationId xmlns:a16="http://schemas.microsoft.com/office/drawing/2014/main" id="{7A429E90-0EAE-8247-8BE5-2DCF06607D2E}"/>
              </a:ext>
            </a:extLst>
          </p:cNvPr>
          <p:cNvGrpSpPr/>
          <p:nvPr/>
        </p:nvGrpSpPr>
        <p:grpSpPr>
          <a:xfrm>
            <a:off x="5822145" y="2725097"/>
            <a:ext cx="1319162" cy="1283156"/>
            <a:chOff x="5482890" y="2021452"/>
            <a:chExt cx="1272974" cy="2236025"/>
          </a:xfrm>
        </p:grpSpPr>
        <p:sp>
          <p:nvSpPr>
            <p:cNvPr id="36" name="TextBox 35">
              <a:extLst>
                <a:ext uri="{FF2B5EF4-FFF2-40B4-BE49-F238E27FC236}">
                  <a16:creationId xmlns:a16="http://schemas.microsoft.com/office/drawing/2014/main" id="{A7637CD5-9A6B-8F42-9D18-11E09732444F}"/>
                </a:ext>
              </a:extLst>
            </p:cNvPr>
            <p:cNvSpPr txBox="1"/>
            <p:nvPr/>
          </p:nvSpPr>
          <p:spPr>
            <a:xfrm>
              <a:off x="5562944" y="2021452"/>
              <a:ext cx="1094116" cy="402247"/>
            </a:xfrm>
            <a:prstGeom prst="rect">
              <a:avLst/>
            </a:prstGeom>
            <a:noFill/>
          </p:spPr>
          <p:txBody>
            <a:bodyPr wrap="square" rtlCol="0">
              <a:spAutoFit/>
            </a:bodyPr>
            <a:lstStyle/>
            <a:p>
              <a:pPr algn="ctr"/>
              <a:r>
                <a:rPr lang="en-US" sz="900">
                  <a:solidFill>
                    <a:schemeClr val="accent2"/>
                  </a:solidFill>
                </a:rPr>
                <a:t>CLOUD</a:t>
              </a:r>
              <a:endParaRPr lang="en-US" sz="1050">
                <a:solidFill>
                  <a:schemeClr val="accent2"/>
                </a:solidFill>
              </a:endParaRPr>
            </a:p>
          </p:txBody>
        </p:sp>
        <p:sp>
          <p:nvSpPr>
            <p:cNvPr id="39" name="TextBox 38">
              <a:extLst>
                <a:ext uri="{FF2B5EF4-FFF2-40B4-BE49-F238E27FC236}">
                  <a16:creationId xmlns:a16="http://schemas.microsoft.com/office/drawing/2014/main" id="{1AC7769A-E7EB-BC48-AE3A-6DB6BAB174BD}"/>
                </a:ext>
              </a:extLst>
            </p:cNvPr>
            <p:cNvSpPr txBox="1"/>
            <p:nvPr/>
          </p:nvSpPr>
          <p:spPr>
            <a:xfrm>
              <a:off x="5482890" y="3855230"/>
              <a:ext cx="1272974" cy="402247"/>
            </a:xfrm>
            <a:prstGeom prst="rect">
              <a:avLst/>
            </a:prstGeom>
            <a:noFill/>
          </p:spPr>
          <p:txBody>
            <a:bodyPr wrap="square" rtlCol="0">
              <a:spAutoFit/>
            </a:bodyPr>
            <a:lstStyle/>
            <a:p>
              <a:pPr algn="ctr"/>
              <a:r>
                <a:rPr lang="en-US" sz="900">
                  <a:solidFill>
                    <a:schemeClr val="accent2"/>
                  </a:solidFill>
                </a:rPr>
                <a:t>ON PREMISE</a:t>
              </a:r>
            </a:p>
          </p:txBody>
        </p:sp>
      </p:grpSp>
      <p:pic>
        <p:nvPicPr>
          <p:cNvPr id="186" name="Picture 185"/>
          <p:cNvPicPr>
            <a:picLocks noChangeAspect="1"/>
          </p:cNvPicPr>
          <p:nvPr/>
        </p:nvPicPr>
        <p:blipFill rotWithShape="1">
          <a:blip r:embed="rId3">
            <a:alphaModFix amt="67000"/>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rcRect t="16794" b="17181"/>
          <a:stretch/>
        </p:blipFill>
        <p:spPr>
          <a:xfrm>
            <a:off x="6036639" y="2919876"/>
            <a:ext cx="883145" cy="583093"/>
          </a:xfrm>
          <a:prstGeom prst="rect">
            <a:avLst/>
          </a:prstGeom>
        </p:spPr>
      </p:pic>
      <p:cxnSp>
        <p:nvCxnSpPr>
          <p:cNvPr id="187" name="Straight Arrow Connector 186"/>
          <p:cNvCxnSpPr/>
          <p:nvPr/>
        </p:nvCxnSpPr>
        <p:spPr>
          <a:xfrm flipV="1">
            <a:off x="6344889" y="3318364"/>
            <a:ext cx="0" cy="433359"/>
          </a:xfrm>
          <a:prstGeom prst="straightConnector1">
            <a:avLst/>
          </a:prstGeom>
          <a:ln w="57150" cmpd="sng">
            <a:solidFill>
              <a:srgbClr val="4BB4FE"/>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a:off x="6592536" y="3344895"/>
            <a:ext cx="0" cy="433359"/>
          </a:xfrm>
          <a:prstGeom prst="straightConnector1">
            <a:avLst/>
          </a:prstGeom>
          <a:ln w="57150" cmpd="sng">
            <a:solidFill>
              <a:srgbClr val="4BB4FE"/>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8637210" y="2658545"/>
            <a:ext cx="1551911" cy="1411262"/>
            <a:chOff x="8541878" y="1772288"/>
            <a:chExt cx="2501712" cy="2274982"/>
          </a:xfrm>
        </p:grpSpPr>
        <p:grpSp>
          <p:nvGrpSpPr>
            <p:cNvPr id="121" name="Group 120">
              <a:extLst>
                <a:ext uri="{FF2B5EF4-FFF2-40B4-BE49-F238E27FC236}">
                  <a16:creationId xmlns:a16="http://schemas.microsoft.com/office/drawing/2014/main" id="{4AB8AE79-64FB-614D-8097-D47CDC1BDB6E}"/>
                </a:ext>
              </a:extLst>
            </p:cNvPr>
            <p:cNvGrpSpPr/>
            <p:nvPr/>
          </p:nvGrpSpPr>
          <p:grpSpPr>
            <a:xfrm>
              <a:off x="8561321" y="1772288"/>
              <a:ext cx="2323809" cy="2274982"/>
              <a:chOff x="8732622" y="1549853"/>
              <a:chExt cx="2530603" cy="2603842"/>
            </a:xfrm>
          </p:grpSpPr>
          <p:sp>
            <p:nvSpPr>
              <p:cNvPr id="124" name="Oval 123">
                <a:extLst>
                  <a:ext uri="{FF2B5EF4-FFF2-40B4-BE49-F238E27FC236}">
                    <a16:creationId xmlns:a16="http://schemas.microsoft.com/office/drawing/2014/main" id="{D023A3F6-B6CF-AA45-91CD-3D82040946BA}"/>
                  </a:ext>
                </a:extLst>
              </p:cNvPr>
              <p:cNvSpPr/>
              <p:nvPr/>
            </p:nvSpPr>
            <p:spPr>
              <a:xfrm>
                <a:off x="9642859" y="3502723"/>
                <a:ext cx="650971" cy="650972"/>
              </a:xfrm>
              <a:prstGeom prst="ellipse">
                <a:avLst/>
              </a:prstGeom>
              <a:solidFill>
                <a:schemeClr val="bg1"/>
              </a:solidFill>
              <a:ln>
                <a:solidFill>
                  <a:srgbClr val="6161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solidFill>
                    <a:schemeClr val="tx1">
                      <a:lumMod val="60000"/>
                      <a:lumOff val="40000"/>
                    </a:schemeClr>
                  </a:solidFill>
                  <a:latin typeface="Arial"/>
                  <a:cs typeface="Arial"/>
                </a:endParaRPr>
              </a:p>
            </p:txBody>
          </p:sp>
          <p:sp>
            <p:nvSpPr>
              <p:cNvPr id="125" name="Oval 124">
                <a:extLst>
                  <a:ext uri="{FF2B5EF4-FFF2-40B4-BE49-F238E27FC236}">
                    <a16:creationId xmlns:a16="http://schemas.microsoft.com/office/drawing/2014/main" id="{BDF0D63E-FAAE-0143-93A6-C7344B706F44}"/>
                  </a:ext>
                </a:extLst>
              </p:cNvPr>
              <p:cNvSpPr/>
              <p:nvPr/>
            </p:nvSpPr>
            <p:spPr>
              <a:xfrm>
                <a:off x="9641353" y="1549853"/>
                <a:ext cx="650971" cy="650972"/>
              </a:xfrm>
              <a:prstGeom prst="ellipse">
                <a:avLst/>
              </a:prstGeom>
              <a:solidFill>
                <a:schemeClr val="bg1"/>
              </a:solidFill>
              <a:ln>
                <a:solidFill>
                  <a:srgbClr val="6161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solidFill>
                    <a:schemeClr val="tx1">
                      <a:lumMod val="60000"/>
                      <a:lumOff val="40000"/>
                    </a:schemeClr>
                  </a:solidFill>
                  <a:latin typeface="Arial"/>
                  <a:cs typeface="Arial"/>
                </a:endParaRPr>
              </a:p>
            </p:txBody>
          </p:sp>
          <p:cxnSp>
            <p:nvCxnSpPr>
              <p:cNvPr id="129" name="Straight Connector 128">
                <a:extLst>
                  <a:ext uri="{FF2B5EF4-FFF2-40B4-BE49-F238E27FC236}">
                    <a16:creationId xmlns:a16="http://schemas.microsoft.com/office/drawing/2014/main" id="{234E049D-9514-724F-89BB-F81F465B0F6C}"/>
                  </a:ext>
                </a:extLst>
              </p:cNvPr>
              <p:cNvCxnSpPr>
                <a:cxnSpLocks/>
                <a:stCxn id="122" idx="5"/>
              </p:cNvCxnSpPr>
              <p:nvPr/>
            </p:nvCxnSpPr>
            <p:spPr>
              <a:xfrm>
                <a:off x="9389738" y="2457766"/>
                <a:ext cx="329107" cy="176949"/>
              </a:xfrm>
              <a:prstGeom prst="line">
                <a:avLst/>
              </a:prstGeom>
              <a:ln w="12700" cmpd="sng">
                <a:solidFill>
                  <a:srgbClr val="F7931E"/>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AFBBDCA-F5F4-034E-910F-F89D48CA21D1}"/>
                  </a:ext>
                </a:extLst>
              </p:cNvPr>
              <p:cNvCxnSpPr>
                <a:cxnSpLocks/>
                <a:stCxn id="125" idx="4"/>
              </p:cNvCxnSpPr>
              <p:nvPr/>
            </p:nvCxnSpPr>
            <p:spPr>
              <a:xfrm>
                <a:off x="9966838" y="2200825"/>
                <a:ext cx="1239" cy="323305"/>
              </a:xfrm>
              <a:prstGeom prst="line">
                <a:avLst/>
              </a:prstGeom>
              <a:ln w="12700" cmpd="sng">
                <a:solidFill>
                  <a:srgbClr val="F7931E"/>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8A86DB4-6AAB-9F46-835B-1D3AD2EC1AF9}"/>
                  </a:ext>
                </a:extLst>
              </p:cNvPr>
              <p:cNvCxnSpPr>
                <a:cxnSpLocks/>
              </p:cNvCxnSpPr>
              <p:nvPr/>
            </p:nvCxnSpPr>
            <p:spPr>
              <a:xfrm flipH="1">
                <a:off x="10196063" y="2424571"/>
                <a:ext cx="489889" cy="262681"/>
              </a:xfrm>
              <a:prstGeom prst="line">
                <a:avLst/>
              </a:prstGeom>
              <a:ln w="12700" cmpd="sng">
                <a:solidFill>
                  <a:srgbClr val="F7931E"/>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98D4CFB-0EA8-7348-9BEA-49CA51C68B8F}"/>
                  </a:ext>
                </a:extLst>
              </p:cNvPr>
              <p:cNvCxnSpPr>
                <a:cxnSpLocks/>
                <a:stCxn id="123" idx="7"/>
              </p:cNvCxnSpPr>
              <p:nvPr/>
            </p:nvCxnSpPr>
            <p:spPr>
              <a:xfrm flipV="1">
                <a:off x="9331540" y="3052194"/>
                <a:ext cx="273434" cy="169215"/>
              </a:xfrm>
              <a:prstGeom prst="line">
                <a:avLst/>
              </a:prstGeom>
              <a:ln w="12700" cmpd="sng">
                <a:solidFill>
                  <a:srgbClr val="F7931E"/>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EF03CF5-E39E-2245-BC4D-E8F94D8187B6}"/>
                  </a:ext>
                </a:extLst>
              </p:cNvPr>
              <p:cNvCxnSpPr>
                <a:cxnSpLocks/>
                <a:endCxn id="124" idx="0"/>
              </p:cNvCxnSpPr>
              <p:nvPr/>
            </p:nvCxnSpPr>
            <p:spPr>
              <a:xfrm>
                <a:off x="9968078" y="3241760"/>
                <a:ext cx="267" cy="260963"/>
              </a:xfrm>
              <a:prstGeom prst="line">
                <a:avLst/>
              </a:prstGeom>
              <a:ln w="12700" cmpd="sng">
                <a:solidFill>
                  <a:srgbClr val="F7931E"/>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4F3880D-5CFA-7242-B75E-B787D9C3F639}"/>
                  </a:ext>
                </a:extLst>
              </p:cNvPr>
              <p:cNvCxnSpPr>
                <a:cxnSpLocks/>
              </p:cNvCxnSpPr>
              <p:nvPr/>
            </p:nvCxnSpPr>
            <p:spPr>
              <a:xfrm>
                <a:off x="10236053" y="3086526"/>
                <a:ext cx="719840" cy="336230"/>
              </a:xfrm>
              <a:prstGeom prst="line">
                <a:avLst/>
              </a:prstGeom>
              <a:ln w="12700" cmpd="sng">
                <a:solidFill>
                  <a:srgbClr val="F7931E"/>
                </a:solidFill>
                <a:prstDash val="dash"/>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D7E1F523-24AA-6847-A685-37D9CF495F6C}"/>
                  </a:ext>
                </a:extLst>
              </p:cNvPr>
              <p:cNvSpPr/>
              <p:nvPr/>
            </p:nvSpPr>
            <p:spPr>
              <a:xfrm rot="778270">
                <a:off x="8732622" y="3065908"/>
                <a:ext cx="650971" cy="650971"/>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solidFill>
                    <a:schemeClr val="tx1">
                      <a:lumMod val="60000"/>
                      <a:lumOff val="40000"/>
                    </a:schemeClr>
                  </a:solidFill>
                  <a:latin typeface="Arial"/>
                  <a:cs typeface="Arial"/>
                </a:endParaRPr>
              </a:p>
            </p:txBody>
          </p:sp>
          <p:sp>
            <p:nvSpPr>
              <p:cNvPr id="127" name="Oval 126">
                <a:extLst>
                  <a:ext uri="{FF2B5EF4-FFF2-40B4-BE49-F238E27FC236}">
                    <a16:creationId xmlns:a16="http://schemas.microsoft.com/office/drawing/2014/main" id="{DE41C8FA-1391-0A49-9654-6737F09363C2}"/>
                  </a:ext>
                </a:extLst>
              </p:cNvPr>
              <p:cNvSpPr/>
              <p:nvPr/>
            </p:nvSpPr>
            <p:spPr>
              <a:xfrm>
                <a:off x="10612254" y="3056218"/>
                <a:ext cx="650971" cy="650971"/>
              </a:xfrm>
              <a:prstGeom prst="ellipse">
                <a:avLst/>
              </a:prstGeom>
              <a:solidFill>
                <a:schemeClr val="bg1"/>
              </a:solidFill>
              <a:ln>
                <a:solidFill>
                  <a:srgbClr val="6161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solidFill>
                    <a:schemeClr val="tx1">
                      <a:lumMod val="60000"/>
                      <a:lumOff val="40000"/>
                    </a:schemeClr>
                  </a:solidFill>
                  <a:latin typeface="Arial"/>
                  <a:cs typeface="Arial"/>
                </a:endParaRPr>
              </a:p>
            </p:txBody>
          </p:sp>
          <p:sp>
            <p:nvSpPr>
              <p:cNvPr id="122" name="Oval 121">
                <a:extLst>
                  <a:ext uri="{FF2B5EF4-FFF2-40B4-BE49-F238E27FC236}">
                    <a16:creationId xmlns:a16="http://schemas.microsoft.com/office/drawing/2014/main" id="{CBADA103-DB3A-8E4E-BF18-CE6F324ADD2D}"/>
                  </a:ext>
                </a:extLst>
              </p:cNvPr>
              <p:cNvSpPr/>
              <p:nvPr/>
            </p:nvSpPr>
            <p:spPr>
              <a:xfrm rot="20173371">
                <a:off x="8765346" y="2019190"/>
                <a:ext cx="650971" cy="650971"/>
              </a:xfrm>
              <a:prstGeom prst="ellipse">
                <a:avLst/>
              </a:prstGeom>
              <a:solidFill>
                <a:schemeClr val="bg1"/>
              </a:solidFill>
              <a:ln>
                <a:solidFill>
                  <a:srgbClr val="6161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solidFill>
                    <a:schemeClr val="tx1">
                      <a:lumMod val="60000"/>
                      <a:lumOff val="40000"/>
                    </a:schemeClr>
                  </a:solidFill>
                  <a:latin typeface="Arial"/>
                  <a:cs typeface="Arial"/>
                </a:endParaRPr>
              </a:p>
            </p:txBody>
          </p:sp>
          <p:sp>
            <p:nvSpPr>
              <p:cNvPr id="126" name="Oval 125">
                <a:extLst>
                  <a:ext uri="{FF2B5EF4-FFF2-40B4-BE49-F238E27FC236}">
                    <a16:creationId xmlns:a16="http://schemas.microsoft.com/office/drawing/2014/main" id="{94353E1F-2FD7-D648-A8AE-72853795ADF3}"/>
                  </a:ext>
                </a:extLst>
              </p:cNvPr>
              <p:cNvSpPr/>
              <p:nvPr/>
            </p:nvSpPr>
            <p:spPr>
              <a:xfrm>
                <a:off x="10553137" y="2020228"/>
                <a:ext cx="650971" cy="650971"/>
              </a:xfrm>
              <a:prstGeom prst="ellipse">
                <a:avLst/>
              </a:prstGeom>
              <a:solidFill>
                <a:schemeClr val="bg1"/>
              </a:solidFill>
              <a:ln>
                <a:solidFill>
                  <a:srgbClr val="6161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solidFill>
                    <a:schemeClr val="tx1">
                      <a:lumMod val="60000"/>
                      <a:lumOff val="40000"/>
                    </a:schemeClr>
                  </a:solidFill>
                  <a:latin typeface="Arial"/>
                  <a:cs typeface="Arial"/>
                </a:endParaRPr>
              </a:p>
            </p:txBody>
          </p:sp>
        </p:grpSp>
        <p:sp>
          <p:nvSpPr>
            <p:cNvPr id="135" name="TextBox 134">
              <a:extLst>
                <a:ext uri="{FF2B5EF4-FFF2-40B4-BE49-F238E27FC236}">
                  <a16:creationId xmlns:a16="http://schemas.microsoft.com/office/drawing/2014/main" id="{7614AAE6-0D7F-CE47-8773-A9C9E30BE4F1}"/>
                </a:ext>
              </a:extLst>
            </p:cNvPr>
            <p:cNvSpPr txBox="1"/>
            <p:nvPr/>
          </p:nvSpPr>
          <p:spPr>
            <a:xfrm>
              <a:off x="9415696" y="1922501"/>
              <a:ext cx="568853" cy="297685"/>
            </a:xfrm>
            <a:prstGeom prst="rect">
              <a:avLst/>
            </a:prstGeom>
            <a:noFill/>
          </p:spPr>
          <p:txBody>
            <a:bodyPr wrap="square" rtlCol="0">
              <a:spAutoFit/>
            </a:bodyPr>
            <a:lstStyle/>
            <a:p>
              <a:r>
                <a:rPr lang="en-US" sz="600">
                  <a:latin typeface="Arial"/>
                  <a:cs typeface="Arial"/>
                </a:rPr>
                <a:t>ERP</a:t>
              </a:r>
            </a:p>
          </p:txBody>
        </p:sp>
        <p:sp>
          <p:nvSpPr>
            <p:cNvPr id="141" name="TextBox 140">
              <a:extLst>
                <a:ext uri="{FF2B5EF4-FFF2-40B4-BE49-F238E27FC236}">
                  <a16:creationId xmlns:a16="http://schemas.microsoft.com/office/drawing/2014/main" id="{0249D0C0-7411-4247-83EF-B5FFFA22EB90}"/>
                </a:ext>
              </a:extLst>
            </p:cNvPr>
            <p:cNvSpPr txBox="1"/>
            <p:nvPr/>
          </p:nvSpPr>
          <p:spPr>
            <a:xfrm>
              <a:off x="9415978" y="3619100"/>
              <a:ext cx="568853" cy="297685"/>
            </a:xfrm>
            <a:prstGeom prst="rect">
              <a:avLst/>
            </a:prstGeom>
            <a:noFill/>
          </p:spPr>
          <p:txBody>
            <a:bodyPr wrap="square" rtlCol="0">
              <a:spAutoFit/>
            </a:bodyPr>
            <a:lstStyle/>
            <a:p>
              <a:r>
                <a:rPr lang="en-US" sz="600" dirty="0">
                  <a:latin typeface="Arial"/>
                  <a:cs typeface="Arial"/>
                </a:rPr>
                <a:t>TMS</a:t>
              </a:r>
            </a:p>
          </p:txBody>
        </p:sp>
        <p:sp>
          <p:nvSpPr>
            <p:cNvPr id="140" name="TextBox 139">
              <a:extLst>
                <a:ext uri="{FF2B5EF4-FFF2-40B4-BE49-F238E27FC236}">
                  <a16:creationId xmlns:a16="http://schemas.microsoft.com/office/drawing/2014/main" id="{D611A7D9-19A3-D44B-8070-0FA25956EF83}"/>
                </a:ext>
              </a:extLst>
            </p:cNvPr>
            <p:cNvSpPr txBox="1"/>
            <p:nvPr/>
          </p:nvSpPr>
          <p:spPr>
            <a:xfrm>
              <a:off x="8568392" y="3221703"/>
              <a:ext cx="568853" cy="297685"/>
            </a:xfrm>
            <a:prstGeom prst="rect">
              <a:avLst/>
            </a:prstGeom>
            <a:noFill/>
          </p:spPr>
          <p:txBody>
            <a:bodyPr wrap="square" rtlCol="0">
              <a:spAutoFit/>
            </a:bodyPr>
            <a:lstStyle/>
            <a:p>
              <a:pPr algn="ctr"/>
              <a:r>
                <a:rPr lang="en-US" sz="600" dirty="0">
                  <a:latin typeface="Arial"/>
                  <a:cs typeface="Arial"/>
                </a:rPr>
                <a:t>EDI</a:t>
              </a:r>
            </a:p>
          </p:txBody>
        </p:sp>
        <p:sp>
          <p:nvSpPr>
            <p:cNvPr id="137" name="TextBox 136">
              <a:extLst>
                <a:ext uri="{FF2B5EF4-FFF2-40B4-BE49-F238E27FC236}">
                  <a16:creationId xmlns:a16="http://schemas.microsoft.com/office/drawing/2014/main" id="{552CB9FF-A507-544C-9473-AE3ED3ABAD05}"/>
                </a:ext>
              </a:extLst>
            </p:cNvPr>
            <p:cNvSpPr txBox="1"/>
            <p:nvPr/>
          </p:nvSpPr>
          <p:spPr>
            <a:xfrm>
              <a:off x="10127141" y="3131831"/>
              <a:ext cx="916449" cy="446528"/>
            </a:xfrm>
            <a:prstGeom prst="rect">
              <a:avLst/>
            </a:prstGeom>
            <a:noFill/>
          </p:spPr>
          <p:txBody>
            <a:bodyPr wrap="square" rtlCol="0">
              <a:spAutoFit/>
            </a:bodyPr>
            <a:lstStyle/>
            <a:p>
              <a:pPr algn="ctr"/>
              <a:r>
                <a:rPr lang="en-US" sz="600">
                  <a:latin typeface="Arial"/>
                  <a:cs typeface="Arial"/>
                </a:rPr>
                <a:t>Cloud</a:t>
              </a:r>
            </a:p>
            <a:p>
              <a:pPr algn="ctr"/>
              <a:r>
                <a:rPr lang="en-US" sz="600">
                  <a:latin typeface="Arial"/>
                  <a:cs typeface="Arial"/>
                </a:rPr>
                <a:t>Services</a:t>
              </a:r>
            </a:p>
          </p:txBody>
        </p:sp>
        <p:sp>
          <p:nvSpPr>
            <p:cNvPr id="139" name="TextBox 138">
              <a:extLst>
                <a:ext uri="{FF2B5EF4-FFF2-40B4-BE49-F238E27FC236}">
                  <a16:creationId xmlns:a16="http://schemas.microsoft.com/office/drawing/2014/main" id="{F806265C-1F7F-3747-AB5F-7DD47A9E6670}"/>
                </a:ext>
              </a:extLst>
            </p:cNvPr>
            <p:cNvSpPr txBox="1"/>
            <p:nvPr/>
          </p:nvSpPr>
          <p:spPr>
            <a:xfrm>
              <a:off x="8541878" y="2322193"/>
              <a:ext cx="693705" cy="297685"/>
            </a:xfrm>
            <a:prstGeom prst="rect">
              <a:avLst/>
            </a:prstGeom>
            <a:noFill/>
          </p:spPr>
          <p:txBody>
            <a:bodyPr wrap="square" rtlCol="0">
              <a:spAutoFit/>
            </a:bodyPr>
            <a:lstStyle/>
            <a:p>
              <a:pPr algn="ctr"/>
              <a:r>
                <a:rPr lang="en-US" sz="600" dirty="0">
                  <a:latin typeface="Arial"/>
                  <a:cs typeface="Arial"/>
                </a:rPr>
                <a:t>CRM</a:t>
              </a:r>
            </a:p>
          </p:txBody>
        </p:sp>
        <p:sp>
          <p:nvSpPr>
            <p:cNvPr id="136" name="TextBox 135">
              <a:extLst>
                <a:ext uri="{FF2B5EF4-FFF2-40B4-BE49-F238E27FC236}">
                  <a16:creationId xmlns:a16="http://schemas.microsoft.com/office/drawing/2014/main" id="{142C54D6-6615-294C-9351-B789912124A7}"/>
                </a:ext>
              </a:extLst>
            </p:cNvPr>
            <p:cNvSpPr txBox="1"/>
            <p:nvPr/>
          </p:nvSpPr>
          <p:spPr>
            <a:xfrm>
              <a:off x="10168244" y="2221234"/>
              <a:ext cx="753673" cy="446528"/>
            </a:xfrm>
            <a:prstGeom prst="rect">
              <a:avLst/>
            </a:prstGeom>
            <a:noFill/>
          </p:spPr>
          <p:txBody>
            <a:bodyPr wrap="square" rtlCol="0">
              <a:spAutoFit/>
            </a:bodyPr>
            <a:lstStyle/>
            <a:p>
              <a:pPr algn="ctr"/>
              <a:r>
                <a:rPr lang="en-US" sz="600" dirty="0">
                  <a:latin typeface="Arial"/>
                  <a:cs typeface="Arial"/>
                </a:rPr>
                <a:t>Data</a:t>
              </a:r>
            </a:p>
            <a:p>
              <a:pPr algn="ctr"/>
              <a:r>
                <a:rPr lang="en-US" sz="600" dirty="0">
                  <a:latin typeface="Arial"/>
                  <a:cs typeface="Arial"/>
                </a:rPr>
                <a:t>Lakes</a:t>
              </a:r>
            </a:p>
          </p:txBody>
        </p:sp>
      </p:grpSp>
      <p:grpSp>
        <p:nvGrpSpPr>
          <p:cNvPr id="18" name="Group 17"/>
          <p:cNvGrpSpPr/>
          <p:nvPr/>
        </p:nvGrpSpPr>
        <p:grpSpPr>
          <a:xfrm>
            <a:off x="9076923" y="3186596"/>
            <a:ext cx="573639" cy="388949"/>
            <a:chOff x="9076923" y="2702057"/>
            <a:chExt cx="573639" cy="388949"/>
          </a:xfrm>
        </p:grpSpPr>
        <p:sp>
          <p:nvSpPr>
            <p:cNvPr id="189" name="Rounded Rectangle 188">
              <a:extLst>
                <a:ext uri="{FF2B5EF4-FFF2-40B4-BE49-F238E27FC236}">
                  <a16:creationId xmlns:a16="http://schemas.microsoft.com/office/drawing/2014/main" id="{0F493930-BE80-F64A-A10F-3A75C2E891E5}"/>
                </a:ext>
              </a:extLst>
            </p:cNvPr>
            <p:cNvSpPr/>
            <p:nvPr/>
          </p:nvSpPr>
          <p:spPr>
            <a:xfrm>
              <a:off x="9144230" y="2702057"/>
              <a:ext cx="440040" cy="388949"/>
            </a:xfrm>
            <a:prstGeom prst="roundRect">
              <a:avLst/>
            </a:prstGeom>
            <a:solidFill>
              <a:schemeClr val="accent4">
                <a:lumMod val="20000"/>
                <a:lumOff val="80000"/>
              </a:schemeClr>
            </a:solidFill>
            <a:ln w="19050" cmpd="sng">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b="1">
                <a:solidFill>
                  <a:schemeClr val="tx1">
                    <a:lumMod val="60000"/>
                    <a:lumOff val="40000"/>
                  </a:schemeClr>
                </a:solidFill>
                <a:latin typeface="Arial"/>
                <a:cs typeface="Arial"/>
              </a:endParaRPr>
            </a:p>
          </p:txBody>
        </p:sp>
        <p:sp>
          <p:nvSpPr>
            <p:cNvPr id="190" name="TextBox 189">
              <a:extLst>
                <a:ext uri="{FF2B5EF4-FFF2-40B4-BE49-F238E27FC236}">
                  <a16:creationId xmlns:a16="http://schemas.microsoft.com/office/drawing/2014/main" id="{B7B334F7-FA94-244E-A28A-086ED78F47D6}"/>
                </a:ext>
              </a:extLst>
            </p:cNvPr>
            <p:cNvSpPr txBox="1"/>
            <p:nvPr/>
          </p:nvSpPr>
          <p:spPr>
            <a:xfrm>
              <a:off x="9076923" y="2804811"/>
              <a:ext cx="573639" cy="184666"/>
            </a:xfrm>
            <a:prstGeom prst="rect">
              <a:avLst/>
            </a:prstGeom>
            <a:noFill/>
          </p:spPr>
          <p:txBody>
            <a:bodyPr wrap="square" rtlCol="0">
              <a:spAutoFit/>
            </a:bodyPr>
            <a:lstStyle/>
            <a:p>
              <a:pPr algn="ctr"/>
              <a:r>
                <a:rPr lang="en-US" sz="600" i="1" dirty="0">
                  <a:latin typeface="Arial"/>
                  <a:cs typeface="Arial"/>
                </a:rPr>
                <a:t>Integration</a:t>
              </a:r>
            </a:p>
          </p:txBody>
        </p:sp>
      </p:grpSp>
      <p:sp>
        <p:nvSpPr>
          <p:cNvPr id="9" name="Rectangle 8"/>
          <p:cNvSpPr/>
          <p:nvPr/>
        </p:nvSpPr>
        <p:spPr>
          <a:xfrm>
            <a:off x="2621635" y="5488981"/>
            <a:ext cx="1892268"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5513593" y="5488981"/>
            <a:ext cx="1892268"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8420852" y="5488981"/>
            <a:ext cx="1892268" cy="159610"/>
          </a:xfrm>
          <a:prstGeom prst="rect">
            <a:avLst/>
          </a:prstGeom>
          <a:ln>
            <a:noFill/>
          </a:ln>
          <a:effectLst>
            <a:outerShdw blurRad="635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nip Same Side Corner Rectangle 7"/>
          <p:cNvSpPr/>
          <p:nvPr/>
        </p:nvSpPr>
        <p:spPr>
          <a:xfrm>
            <a:off x="2126242" y="5488987"/>
            <a:ext cx="8676209" cy="669027"/>
          </a:xfrm>
          <a:prstGeom prst="snip2SameRect">
            <a:avLst>
              <a:gd name="adj1" fmla="val 33456"/>
              <a:gd name="adj2" fmla="val 0"/>
            </a:avLst>
          </a:prstGeom>
          <a:solidFill>
            <a:schemeClr val="bg1">
              <a:lumMod val="95000"/>
            </a:schemeClr>
          </a:solidFill>
          <a:ln w="2857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Calibri"/>
              <a:cs typeface="Calibri"/>
            </a:endParaRPr>
          </a:p>
        </p:txBody>
      </p:sp>
      <p:sp>
        <p:nvSpPr>
          <p:cNvPr id="12" name="TextBox 11"/>
          <p:cNvSpPr txBox="1"/>
          <p:nvPr/>
        </p:nvSpPr>
        <p:spPr>
          <a:xfrm>
            <a:off x="4396187" y="5603875"/>
            <a:ext cx="4136319" cy="461665"/>
          </a:xfrm>
          <a:prstGeom prst="rect">
            <a:avLst/>
          </a:prstGeom>
          <a:noFill/>
        </p:spPr>
        <p:txBody>
          <a:bodyPr wrap="none" rtlCol="0">
            <a:spAutoFit/>
          </a:bodyPr>
          <a:lstStyle/>
          <a:p>
            <a:r>
              <a:rPr lang="en-US" sz="2400" dirty="0"/>
              <a:t>B2B Integration-as-a-Service</a:t>
            </a:r>
          </a:p>
        </p:txBody>
      </p:sp>
    </p:spTree>
    <p:extLst>
      <p:ext uri="{BB962C8B-B14F-4D97-AF65-F5344CB8AC3E}">
        <p14:creationId xmlns:p14="http://schemas.microsoft.com/office/powerpoint/2010/main" val="81730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style.rotation</p:attrName>
                                        </p:attrNameLst>
                                      </p:cBhvr>
                                      <p:tavLst>
                                        <p:tav tm="0">
                                          <p:val>
                                            <p:fltVal val="720"/>
                                          </p:val>
                                        </p:tav>
                                        <p:tav tm="100000">
                                          <p:val>
                                            <p:fltVal val="0"/>
                                          </p:val>
                                        </p:tav>
                                      </p:tavLst>
                                    </p:anim>
                                    <p:anim calcmode="lin" valueType="num">
                                      <p:cBhvr>
                                        <p:cTn id="9" dur="500" fill="hold"/>
                                        <p:tgtEl>
                                          <p:spTgt spid="11"/>
                                        </p:tgtEl>
                                        <p:attrNameLst>
                                          <p:attrName>ppt_h</p:attrName>
                                        </p:attrNameLst>
                                      </p:cBhvr>
                                      <p:tavLst>
                                        <p:tav tm="0">
                                          <p:val>
                                            <p:fltVal val="0"/>
                                          </p:val>
                                        </p:tav>
                                        <p:tav tm="100000">
                                          <p:val>
                                            <p:strVal val="#ppt_h"/>
                                          </p:val>
                                        </p:tav>
                                      </p:tavLst>
                                    </p:anim>
                                    <p:anim calcmode="lin" valueType="num">
                                      <p:cBhvr>
                                        <p:cTn id="10" dur="500" fill="hold"/>
                                        <p:tgtEl>
                                          <p:spTgt spid="11"/>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wipe(up)">
                                      <p:cBhvr>
                                        <p:cTn id="14" dur="500"/>
                                        <p:tgtEl>
                                          <p:spTgt spid="14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1500"/>
                            </p:stCondLst>
                            <p:childTnLst>
                              <p:par>
                                <p:cTn id="21" presetID="1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500"/>
                                        <p:tgtEl>
                                          <p:spTgt spid="138"/>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42" presetClass="entr" presetSubtype="0" fill="hold" nodeType="with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fade">
                                      <p:cBhvr>
                                        <p:cTn id="34" dur="500"/>
                                        <p:tgtEl>
                                          <p:spTgt spid="186"/>
                                        </p:tgtEl>
                                      </p:cBhvr>
                                    </p:animEffect>
                                    <p:anim calcmode="lin" valueType="num">
                                      <p:cBhvr>
                                        <p:cTn id="35" dur="500" fill="hold"/>
                                        <p:tgtEl>
                                          <p:spTgt spid="186"/>
                                        </p:tgtEl>
                                        <p:attrNameLst>
                                          <p:attrName>ppt_x</p:attrName>
                                        </p:attrNameLst>
                                      </p:cBhvr>
                                      <p:tavLst>
                                        <p:tav tm="0">
                                          <p:val>
                                            <p:strVal val="#ppt_x"/>
                                          </p:val>
                                        </p:tav>
                                        <p:tav tm="100000">
                                          <p:val>
                                            <p:strVal val="#ppt_x"/>
                                          </p:val>
                                        </p:tav>
                                      </p:tavLst>
                                    </p:anim>
                                    <p:anim calcmode="lin" valueType="num">
                                      <p:cBhvr>
                                        <p:cTn id="36" dur="500" fill="hold"/>
                                        <p:tgtEl>
                                          <p:spTgt spid="18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2" presetClass="entr" presetSubtype="4" fill="hold" nodeType="afterEffect">
                                  <p:stCondLst>
                                    <p:cond delay="0"/>
                                  </p:stCondLst>
                                  <p:childTnLst>
                                    <p:set>
                                      <p:cBhvr>
                                        <p:cTn id="39" dur="1" fill="hold">
                                          <p:stCondLst>
                                            <p:cond delay="0"/>
                                          </p:stCondLst>
                                        </p:cTn>
                                        <p:tgtEl>
                                          <p:spTgt spid="187"/>
                                        </p:tgtEl>
                                        <p:attrNameLst>
                                          <p:attrName>style.visibility</p:attrName>
                                        </p:attrNameLst>
                                      </p:cBhvr>
                                      <p:to>
                                        <p:strVal val="visible"/>
                                      </p:to>
                                    </p:set>
                                    <p:anim calcmode="lin" valueType="num">
                                      <p:cBhvr additive="base">
                                        <p:cTn id="40" dur="500"/>
                                        <p:tgtEl>
                                          <p:spTgt spid="187"/>
                                        </p:tgtEl>
                                        <p:attrNameLst>
                                          <p:attrName>ppt_y</p:attrName>
                                        </p:attrNameLst>
                                      </p:cBhvr>
                                      <p:tavLst>
                                        <p:tav tm="0">
                                          <p:val>
                                            <p:strVal val="#ppt_y+#ppt_h*1.125000"/>
                                          </p:val>
                                        </p:tav>
                                        <p:tav tm="100000">
                                          <p:val>
                                            <p:strVal val="#ppt_y"/>
                                          </p:val>
                                        </p:tav>
                                      </p:tavLst>
                                    </p:anim>
                                    <p:animEffect transition="in" filter="wipe(up)">
                                      <p:cBhvr>
                                        <p:cTn id="41" dur="500"/>
                                        <p:tgtEl>
                                          <p:spTgt spid="187"/>
                                        </p:tgtEl>
                                      </p:cBhvr>
                                    </p:animEffect>
                                  </p:childTnLst>
                                </p:cTn>
                              </p:par>
                            </p:childTnLst>
                          </p:cTn>
                        </p:par>
                        <p:par>
                          <p:cTn id="42" fill="hold">
                            <p:stCondLst>
                              <p:cond delay="3000"/>
                            </p:stCondLst>
                            <p:childTnLst>
                              <p:par>
                                <p:cTn id="43" presetID="22" presetClass="entr" presetSubtype="1" fill="hold" nodeType="afterEffect">
                                  <p:stCondLst>
                                    <p:cond delay="0"/>
                                  </p:stCondLst>
                                  <p:childTnLst>
                                    <p:set>
                                      <p:cBhvr>
                                        <p:cTn id="44" dur="1" fill="hold">
                                          <p:stCondLst>
                                            <p:cond delay="0"/>
                                          </p:stCondLst>
                                        </p:cTn>
                                        <p:tgtEl>
                                          <p:spTgt spid="188"/>
                                        </p:tgtEl>
                                        <p:attrNameLst>
                                          <p:attrName>style.visibility</p:attrName>
                                        </p:attrNameLst>
                                      </p:cBhvr>
                                      <p:to>
                                        <p:strVal val="visible"/>
                                      </p:to>
                                    </p:set>
                                    <p:animEffect transition="in" filter="wipe(up)">
                                      <p:cBhvr>
                                        <p:cTn id="45" dur="500"/>
                                        <p:tgtEl>
                                          <p:spTgt spid="188"/>
                                        </p:tgtEl>
                                      </p:cBhvr>
                                    </p:animEffect>
                                  </p:childTnLst>
                                </p:cTn>
                              </p:par>
                              <p:par>
                                <p:cTn id="46" presetID="12" presetClass="entr" presetSubtype="4" fill="hold" grpId="0" nodeType="withEffect">
                                  <p:stCondLst>
                                    <p:cond delay="2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p:tgtEl>
                                          <p:spTgt spid="30"/>
                                        </p:tgtEl>
                                        <p:attrNameLst>
                                          <p:attrName>ppt_y</p:attrName>
                                        </p:attrNameLst>
                                      </p:cBhvr>
                                      <p:tavLst>
                                        <p:tav tm="0">
                                          <p:val>
                                            <p:strVal val="#ppt_y+#ppt_h*1.125000"/>
                                          </p:val>
                                        </p:tav>
                                        <p:tav tm="100000">
                                          <p:val>
                                            <p:strVal val="#ppt_y"/>
                                          </p:val>
                                        </p:tav>
                                      </p:tavLst>
                                    </p:anim>
                                    <p:animEffect transition="in" filter="wipe(up)">
                                      <p:cBhvr>
                                        <p:cTn id="49" dur="500"/>
                                        <p:tgtEl>
                                          <p:spTgt spid="30"/>
                                        </p:tgtEl>
                                      </p:cBhvr>
                                    </p:animEffect>
                                  </p:childTnLst>
                                </p:cTn>
                              </p:par>
                            </p:childTnLst>
                          </p:cTn>
                        </p:par>
                        <p:par>
                          <p:cTn id="50" fill="hold">
                            <p:stCondLst>
                              <p:cond delay="3520"/>
                            </p:stCondLst>
                            <p:childTnLst>
                              <p:par>
                                <p:cTn id="51" presetID="12" presetClass="entr" presetSubtype="4"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p:tgtEl>
                                          <p:spTgt spid="7"/>
                                        </p:tgtEl>
                                        <p:attrNameLst>
                                          <p:attrName>ppt_y</p:attrName>
                                        </p:attrNameLst>
                                      </p:cBhvr>
                                      <p:tavLst>
                                        <p:tav tm="0">
                                          <p:val>
                                            <p:strVal val="#ppt_y+#ppt_h*1.125000"/>
                                          </p:val>
                                        </p:tav>
                                        <p:tav tm="100000">
                                          <p:val>
                                            <p:strVal val="#ppt_y"/>
                                          </p:val>
                                        </p:tav>
                                      </p:tavLst>
                                    </p:anim>
                                    <p:animEffect transition="in" filter="wipe(up)">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5"/>
                                        </p:tgtEl>
                                        <p:attrNameLst>
                                          <p:attrName>style.visibility</p:attrName>
                                        </p:attrNameLst>
                                      </p:cBhvr>
                                      <p:to>
                                        <p:strVal val="visible"/>
                                      </p:to>
                                    </p:set>
                                    <p:animEffect transition="in" filter="fade">
                                      <p:cBhvr>
                                        <p:cTn id="57" dur="500"/>
                                        <p:tgtEl>
                                          <p:spTgt spid="185"/>
                                        </p:tgtEl>
                                      </p:cBhvr>
                                    </p:animEffect>
                                  </p:childTnLst>
                                </p:cTn>
                              </p:par>
                            </p:childTnLst>
                          </p:cTn>
                        </p:par>
                        <p:par>
                          <p:cTn id="58" fill="hold">
                            <p:stCondLst>
                              <p:cond delay="4020"/>
                            </p:stCondLst>
                            <p:childTnLst>
                              <p:par>
                                <p:cTn id="59" presetID="23" presetClass="entr" presetSubtype="16"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childTnLst>
                                </p:cTn>
                              </p:par>
                            </p:childTnLst>
                          </p:cTn>
                        </p:par>
                        <p:par>
                          <p:cTn id="63" fill="hold">
                            <p:stCondLst>
                              <p:cond delay="4520"/>
                            </p:stCondLst>
                            <p:childTnLst>
                              <p:par>
                                <p:cTn id="64" presetID="53" presetClass="entr" presetSubtype="16"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fltVal val="0"/>
                                          </p:val>
                                        </p:tav>
                                        <p:tav tm="100000">
                                          <p:val>
                                            <p:strVal val="#ppt_w"/>
                                          </p:val>
                                        </p:tav>
                                      </p:tavLst>
                                    </p:anim>
                                    <p:anim calcmode="lin" valueType="num">
                                      <p:cBhvr>
                                        <p:cTn id="67" dur="500" fill="hold"/>
                                        <p:tgtEl>
                                          <p:spTgt spid="6"/>
                                        </p:tgtEl>
                                        <p:attrNameLst>
                                          <p:attrName>ppt_h</p:attrName>
                                        </p:attrNameLst>
                                      </p:cBhvr>
                                      <p:tavLst>
                                        <p:tav tm="0">
                                          <p:val>
                                            <p:fltVal val="0"/>
                                          </p:val>
                                        </p:tav>
                                        <p:tav tm="100000">
                                          <p:val>
                                            <p:strVal val="#ppt_h"/>
                                          </p:val>
                                        </p:tav>
                                      </p:tavLst>
                                    </p:anim>
                                    <p:animEffect transition="in" filter="fade">
                                      <p:cBhvr>
                                        <p:cTn id="68" dur="500"/>
                                        <p:tgtEl>
                                          <p:spTgt spid="6"/>
                                        </p:tgtEl>
                                      </p:cBhvr>
                                    </p:animEffect>
                                  </p:childTnLst>
                                </p:cTn>
                              </p:par>
                            </p:childTnLst>
                          </p:cTn>
                        </p:par>
                        <p:par>
                          <p:cTn id="69" fill="hold">
                            <p:stCondLst>
                              <p:cond delay="5020"/>
                            </p:stCondLst>
                            <p:childTnLst>
                              <p:par>
                                <p:cTn id="70" presetID="12" presetClass="entr" presetSubtype="4"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p:tgtEl>
                                          <p:spTgt spid="31"/>
                                        </p:tgtEl>
                                        <p:attrNameLst>
                                          <p:attrName>ppt_y</p:attrName>
                                        </p:attrNameLst>
                                      </p:cBhvr>
                                      <p:tavLst>
                                        <p:tav tm="0">
                                          <p:val>
                                            <p:strVal val="#ppt_y+#ppt_h*1.125000"/>
                                          </p:val>
                                        </p:tav>
                                        <p:tav tm="100000">
                                          <p:val>
                                            <p:strVal val="#ppt_y"/>
                                          </p:val>
                                        </p:tav>
                                      </p:tavLst>
                                    </p:anim>
                                    <p:animEffect transition="in" filter="wipe(up)">
                                      <p:cBhvr>
                                        <p:cTn id="73" dur="500"/>
                                        <p:tgtEl>
                                          <p:spTgt spid="31"/>
                                        </p:tgtEl>
                                      </p:cBhvr>
                                    </p:animEffect>
                                  </p:childTnLst>
                                </p:cTn>
                              </p:par>
                            </p:childTnLst>
                          </p:cTn>
                        </p:par>
                        <p:par>
                          <p:cTn id="74" fill="hold">
                            <p:stCondLst>
                              <p:cond delay="5520"/>
                            </p:stCondLst>
                            <p:childTnLst>
                              <p:par>
                                <p:cTn id="75" presetID="12" presetClass="entr" presetSubtype="4"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p:tgtEl>
                                          <p:spTgt spid="12"/>
                                        </p:tgtEl>
                                        <p:attrNameLst>
                                          <p:attrName>ppt_y</p:attrName>
                                        </p:attrNameLst>
                                      </p:cBhvr>
                                      <p:tavLst>
                                        <p:tav tm="0">
                                          <p:val>
                                            <p:strVal val="#ppt_y+#ppt_h*1.125000"/>
                                          </p:val>
                                        </p:tav>
                                        <p:tav tm="100000">
                                          <p:val>
                                            <p:strVal val="#ppt_y"/>
                                          </p:val>
                                        </p:tav>
                                      </p:tavLst>
                                    </p:anim>
                                    <p:animEffect transition="in" filter="wipe(up)">
                                      <p:cBhvr>
                                        <p:cTn id="7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142" grpId="0" animBg="1"/>
      <p:bldP spid="138" grpId="0" animBg="1"/>
      <p:bldP spid="185"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31922" y="1568283"/>
            <a:ext cx="8935851" cy="475091"/>
            <a:chOff x="2731922" y="1568283"/>
            <a:chExt cx="8935851" cy="475091"/>
          </a:xfrm>
        </p:grpSpPr>
        <p:cxnSp>
          <p:nvCxnSpPr>
            <p:cNvPr id="47" name="Straight Connector 46"/>
            <p:cNvCxnSpPr/>
            <p:nvPr/>
          </p:nvCxnSpPr>
          <p:spPr>
            <a:xfrm>
              <a:off x="2731922" y="2034238"/>
              <a:ext cx="8935851" cy="9136"/>
            </a:xfrm>
            <a:prstGeom prst="line">
              <a:avLst/>
            </a:prstGeom>
            <a:ln w="28575"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344092" y="1568283"/>
              <a:ext cx="7857815" cy="369332"/>
            </a:xfrm>
            <a:prstGeom prst="rect">
              <a:avLst/>
            </a:prstGeom>
            <a:noFill/>
          </p:spPr>
          <p:txBody>
            <a:bodyPr wrap="none" rtlCol="0">
              <a:spAutoFit/>
            </a:bodyPr>
            <a:lstStyle/>
            <a:p>
              <a:r>
                <a:rPr lang="en-US" dirty="0"/>
                <a:t>Handle any protocol, data format, API, trading partner location, and file size</a:t>
              </a:r>
            </a:p>
          </p:txBody>
        </p:sp>
      </p:grpSp>
      <p:grpSp>
        <p:nvGrpSpPr>
          <p:cNvPr id="4" name="Group 3"/>
          <p:cNvGrpSpPr/>
          <p:nvPr/>
        </p:nvGrpSpPr>
        <p:grpSpPr>
          <a:xfrm>
            <a:off x="2731922" y="2363149"/>
            <a:ext cx="8935851" cy="456818"/>
            <a:chOff x="2731922" y="2363149"/>
            <a:chExt cx="8935851" cy="456818"/>
          </a:xfrm>
        </p:grpSpPr>
        <p:cxnSp>
          <p:nvCxnSpPr>
            <p:cNvPr id="48" name="Straight Connector 47"/>
            <p:cNvCxnSpPr/>
            <p:nvPr/>
          </p:nvCxnSpPr>
          <p:spPr>
            <a:xfrm>
              <a:off x="2731922" y="2810831"/>
              <a:ext cx="8935851" cy="9136"/>
            </a:xfrm>
            <a:prstGeom prst="line">
              <a:avLst/>
            </a:prstGeom>
            <a:ln w="28575"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344092" y="2363149"/>
              <a:ext cx="6689902" cy="369332"/>
            </a:xfrm>
            <a:prstGeom prst="rect">
              <a:avLst/>
            </a:prstGeom>
            <a:noFill/>
          </p:spPr>
          <p:txBody>
            <a:bodyPr wrap="none" rtlCol="0">
              <a:spAutoFit/>
            </a:bodyPr>
            <a:lstStyle/>
            <a:p>
              <a:r>
                <a:rPr lang="en-US" dirty="0"/>
                <a:t>Evolve legacy systems while connecting new </a:t>
              </a:r>
              <a:r>
                <a:rPr lang="en-US" dirty="0" err="1"/>
                <a:t>SaaS</a:t>
              </a:r>
              <a:r>
                <a:rPr lang="en-US" dirty="0"/>
                <a:t> applications</a:t>
              </a:r>
            </a:p>
          </p:txBody>
        </p:sp>
      </p:grpSp>
      <p:grpSp>
        <p:nvGrpSpPr>
          <p:cNvPr id="16" name="Group 15"/>
          <p:cNvGrpSpPr/>
          <p:nvPr/>
        </p:nvGrpSpPr>
        <p:grpSpPr>
          <a:xfrm>
            <a:off x="2731922" y="3158014"/>
            <a:ext cx="8935851" cy="447682"/>
            <a:chOff x="2731922" y="3158014"/>
            <a:chExt cx="8935851" cy="447682"/>
          </a:xfrm>
        </p:grpSpPr>
        <p:cxnSp>
          <p:nvCxnSpPr>
            <p:cNvPr id="49" name="Straight Connector 48"/>
            <p:cNvCxnSpPr/>
            <p:nvPr/>
          </p:nvCxnSpPr>
          <p:spPr>
            <a:xfrm>
              <a:off x="2731922" y="3596560"/>
              <a:ext cx="8935851" cy="9136"/>
            </a:xfrm>
            <a:prstGeom prst="line">
              <a:avLst/>
            </a:prstGeom>
            <a:ln w="28575"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344092" y="3158014"/>
              <a:ext cx="7126207" cy="369332"/>
            </a:xfrm>
            <a:prstGeom prst="rect">
              <a:avLst/>
            </a:prstGeom>
            <a:noFill/>
          </p:spPr>
          <p:txBody>
            <a:bodyPr wrap="none" rtlCol="0">
              <a:spAutoFit/>
            </a:bodyPr>
            <a:lstStyle/>
            <a:p>
              <a:r>
                <a:rPr lang="en-US" dirty="0"/>
                <a:t>Drive business exchanges faster through innovative EDI capabilities</a:t>
              </a:r>
            </a:p>
          </p:txBody>
        </p:sp>
      </p:grpSp>
      <p:grpSp>
        <p:nvGrpSpPr>
          <p:cNvPr id="17" name="Group 16"/>
          <p:cNvGrpSpPr/>
          <p:nvPr/>
        </p:nvGrpSpPr>
        <p:grpSpPr>
          <a:xfrm>
            <a:off x="2731922" y="3943743"/>
            <a:ext cx="8935851" cy="456818"/>
            <a:chOff x="2731922" y="3943743"/>
            <a:chExt cx="8935851" cy="456818"/>
          </a:xfrm>
        </p:grpSpPr>
        <p:cxnSp>
          <p:nvCxnSpPr>
            <p:cNvPr id="50" name="Straight Connector 49"/>
            <p:cNvCxnSpPr/>
            <p:nvPr/>
          </p:nvCxnSpPr>
          <p:spPr>
            <a:xfrm>
              <a:off x="2731922" y="4391425"/>
              <a:ext cx="8935851" cy="9136"/>
            </a:xfrm>
            <a:prstGeom prst="line">
              <a:avLst/>
            </a:prstGeom>
            <a:ln w="28575"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344092" y="3943743"/>
              <a:ext cx="6612808" cy="369332"/>
            </a:xfrm>
            <a:prstGeom prst="rect">
              <a:avLst/>
            </a:prstGeom>
            <a:noFill/>
          </p:spPr>
          <p:txBody>
            <a:bodyPr wrap="none" rtlCol="0">
              <a:spAutoFit/>
            </a:bodyPr>
            <a:lstStyle/>
            <a:p>
              <a:r>
                <a:rPr lang="en-US" dirty="0"/>
                <a:t>Stream large data sets, to any location, faster without downtime</a:t>
              </a:r>
            </a:p>
          </p:txBody>
        </p:sp>
      </p:grpSp>
      <p:grpSp>
        <p:nvGrpSpPr>
          <p:cNvPr id="18" name="Group 17"/>
          <p:cNvGrpSpPr/>
          <p:nvPr/>
        </p:nvGrpSpPr>
        <p:grpSpPr>
          <a:xfrm>
            <a:off x="2731922" y="4720336"/>
            <a:ext cx="8935851" cy="456818"/>
            <a:chOff x="2731922" y="4720336"/>
            <a:chExt cx="8935851" cy="456818"/>
          </a:xfrm>
        </p:grpSpPr>
        <p:cxnSp>
          <p:nvCxnSpPr>
            <p:cNvPr id="51" name="Straight Connector 50"/>
            <p:cNvCxnSpPr/>
            <p:nvPr/>
          </p:nvCxnSpPr>
          <p:spPr>
            <a:xfrm>
              <a:off x="2731922" y="5168018"/>
              <a:ext cx="8935851" cy="9136"/>
            </a:xfrm>
            <a:prstGeom prst="line">
              <a:avLst/>
            </a:prstGeom>
            <a:ln w="28575"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344092" y="4720336"/>
              <a:ext cx="8217251" cy="369332"/>
            </a:xfrm>
            <a:prstGeom prst="rect">
              <a:avLst/>
            </a:prstGeom>
            <a:noFill/>
          </p:spPr>
          <p:txBody>
            <a:bodyPr wrap="none" rtlCol="0">
              <a:spAutoFit/>
            </a:bodyPr>
            <a:lstStyle/>
            <a:p>
              <a:r>
                <a:rPr lang="en-US" dirty="0"/>
                <a:t>Power all business integrations, and extend B2B capabilities to trading partners</a:t>
              </a:r>
            </a:p>
          </p:txBody>
        </p:sp>
      </p:grpSp>
      <p:grpSp>
        <p:nvGrpSpPr>
          <p:cNvPr id="19" name="Group 18"/>
          <p:cNvGrpSpPr/>
          <p:nvPr/>
        </p:nvGrpSpPr>
        <p:grpSpPr>
          <a:xfrm>
            <a:off x="2711255" y="5536710"/>
            <a:ext cx="8935851" cy="456818"/>
            <a:chOff x="2711255" y="5536710"/>
            <a:chExt cx="8935851" cy="456818"/>
          </a:xfrm>
        </p:grpSpPr>
        <p:cxnSp>
          <p:nvCxnSpPr>
            <p:cNvPr id="41" name="Straight Connector 40">
              <a:extLst>
                <a:ext uri="{FF2B5EF4-FFF2-40B4-BE49-F238E27FC236}">
                  <a16:creationId xmlns:a16="http://schemas.microsoft.com/office/drawing/2014/main" id="{1AC1CC69-054E-C645-8C71-F4610788BE11}"/>
                </a:ext>
              </a:extLst>
            </p:cNvPr>
            <p:cNvCxnSpPr/>
            <p:nvPr/>
          </p:nvCxnSpPr>
          <p:spPr>
            <a:xfrm>
              <a:off x="2711255" y="5984392"/>
              <a:ext cx="8935851" cy="9136"/>
            </a:xfrm>
            <a:prstGeom prst="line">
              <a:avLst/>
            </a:prstGeom>
            <a:ln w="28575"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6C7E808B-2CC5-2046-83E5-C6F4954E1360}"/>
                </a:ext>
              </a:extLst>
            </p:cNvPr>
            <p:cNvSpPr txBox="1"/>
            <p:nvPr/>
          </p:nvSpPr>
          <p:spPr>
            <a:xfrm>
              <a:off x="3323425" y="5536710"/>
              <a:ext cx="7653357" cy="369332"/>
            </a:xfrm>
            <a:prstGeom prst="rect">
              <a:avLst/>
            </a:prstGeom>
            <a:noFill/>
          </p:spPr>
          <p:txBody>
            <a:bodyPr wrap="none" rtlCol="0">
              <a:spAutoFit/>
            </a:bodyPr>
            <a:lstStyle/>
            <a:p>
              <a:r>
                <a:rPr lang="en-US" dirty="0"/>
                <a:t>Manage highly secure and accelerated data pipelines that feed data lakes</a:t>
              </a:r>
            </a:p>
          </p:txBody>
        </p:sp>
      </p:grpSp>
      <p:sp>
        <p:nvSpPr>
          <p:cNvPr id="12" name="Parallelogram 11"/>
          <p:cNvSpPr/>
          <p:nvPr/>
        </p:nvSpPr>
        <p:spPr>
          <a:xfrm>
            <a:off x="-274106" y="2290049"/>
            <a:ext cx="3307544" cy="529910"/>
          </a:xfrm>
          <a:prstGeom prst="parallelogram">
            <a:avLst/>
          </a:prstGeom>
          <a:solidFill>
            <a:schemeClr val="bg1"/>
          </a:solidFill>
          <a:ln w="38100" cmpd="sng">
            <a:solidFill>
              <a:srgbClr val="C1E9FF"/>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arallelogram 12"/>
          <p:cNvSpPr/>
          <p:nvPr/>
        </p:nvSpPr>
        <p:spPr>
          <a:xfrm>
            <a:off x="-274106" y="3075769"/>
            <a:ext cx="3307544" cy="529910"/>
          </a:xfrm>
          <a:prstGeom prst="parallelogram">
            <a:avLst/>
          </a:prstGeom>
          <a:solidFill>
            <a:schemeClr val="bg1"/>
          </a:solidFill>
          <a:ln w="38100" cmpd="sng">
            <a:solidFill>
              <a:srgbClr val="C1E9FF"/>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a:off x="-274106" y="3861488"/>
            <a:ext cx="3307544" cy="529910"/>
          </a:xfrm>
          <a:prstGeom prst="parallelogram">
            <a:avLst/>
          </a:prstGeom>
          <a:solidFill>
            <a:schemeClr val="bg1"/>
          </a:solidFill>
          <a:ln w="38100" cmpd="sng">
            <a:solidFill>
              <a:srgbClr val="C1E9FF"/>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Parallelogram 14"/>
          <p:cNvSpPr/>
          <p:nvPr/>
        </p:nvSpPr>
        <p:spPr>
          <a:xfrm>
            <a:off x="-274106" y="4647206"/>
            <a:ext cx="3307544" cy="529910"/>
          </a:xfrm>
          <a:prstGeom prst="parallelogram">
            <a:avLst/>
          </a:prstGeom>
          <a:solidFill>
            <a:schemeClr val="bg1"/>
          </a:solidFill>
          <a:ln w="38100" cmpd="sng">
            <a:solidFill>
              <a:srgbClr val="C1E9FF"/>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arallelogram 10"/>
          <p:cNvSpPr/>
          <p:nvPr/>
        </p:nvSpPr>
        <p:spPr>
          <a:xfrm>
            <a:off x="-274106" y="1504329"/>
            <a:ext cx="3307544" cy="529910"/>
          </a:xfrm>
          <a:prstGeom prst="parallelogram">
            <a:avLst/>
          </a:prstGeom>
          <a:solidFill>
            <a:schemeClr val="bg1"/>
          </a:solidFill>
          <a:ln w="38100" cmpd="sng">
            <a:solidFill>
              <a:schemeClr val="tx2">
                <a:lumMod val="20000"/>
                <a:lumOff val="80000"/>
              </a:schemeClr>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8588"/>
            <a:ext cx="10425142" cy="1188720"/>
          </a:xfrm>
        </p:spPr>
        <p:txBody>
          <a:bodyPr/>
          <a:lstStyle/>
          <a:p>
            <a:r>
              <a:rPr lang="en-US" dirty="0">
                <a:solidFill>
                  <a:schemeClr val="tx1"/>
                </a:solidFill>
              </a:rPr>
              <a:t>B2B-Led Cloud Integration: </a:t>
            </a:r>
            <a:r>
              <a:rPr lang="en-US" dirty="0">
                <a:solidFill>
                  <a:schemeClr val="tx2"/>
                </a:solidFill>
              </a:rPr>
              <a:t>A Superior Approach</a:t>
            </a:r>
          </a:p>
        </p:txBody>
      </p:sp>
      <p:sp>
        <p:nvSpPr>
          <p:cNvPr id="5" name="Slide Number Placeholder 4"/>
          <p:cNvSpPr>
            <a:spLocks noGrp="1"/>
          </p:cNvSpPr>
          <p:nvPr>
            <p:ph type="sldNum" sz="quarter" idx="12"/>
          </p:nvPr>
        </p:nvSpPr>
        <p:spPr/>
        <p:txBody>
          <a:bodyPr/>
          <a:lstStyle/>
          <a:p>
            <a:fld id="{1A1B08B3-031E-421C-B78A-79F5C29F28FC}" type="slidenum">
              <a:rPr lang="en-US" smtClean="0"/>
              <a:t>9</a:t>
            </a:fld>
            <a:endParaRPr lang="en-US"/>
          </a:p>
        </p:txBody>
      </p:sp>
      <p:sp>
        <p:nvSpPr>
          <p:cNvPr id="6" name="TextBox 5"/>
          <p:cNvSpPr txBox="1"/>
          <p:nvPr/>
        </p:nvSpPr>
        <p:spPr>
          <a:xfrm>
            <a:off x="458710" y="1576800"/>
            <a:ext cx="1749886" cy="369332"/>
          </a:xfrm>
          <a:prstGeom prst="rect">
            <a:avLst/>
          </a:prstGeom>
          <a:noFill/>
        </p:spPr>
        <p:txBody>
          <a:bodyPr wrap="none" rtlCol="0">
            <a:spAutoFit/>
          </a:bodyPr>
          <a:lstStyle/>
          <a:p>
            <a:r>
              <a:rPr lang="en-US" dirty="0"/>
              <a:t>Single Platform</a:t>
            </a:r>
          </a:p>
        </p:txBody>
      </p:sp>
      <p:sp>
        <p:nvSpPr>
          <p:cNvPr id="7" name="TextBox 6"/>
          <p:cNvSpPr txBox="1"/>
          <p:nvPr/>
        </p:nvSpPr>
        <p:spPr>
          <a:xfrm>
            <a:off x="458710" y="2362519"/>
            <a:ext cx="1634582" cy="369332"/>
          </a:xfrm>
          <a:prstGeom prst="rect">
            <a:avLst/>
          </a:prstGeom>
          <a:noFill/>
        </p:spPr>
        <p:txBody>
          <a:bodyPr wrap="none" rtlCol="0">
            <a:spAutoFit/>
          </a:bodyPr>
          <a:lstStyle/>
          <a:p>
            <a:r>
              <a:rPr lang="en-US" dirty="0"/>
              <a:t>Modernization</a:t>
            </a:r>
          </a:p>
        </p:txBody>
      </p:sp>
      <p:sp>
        <p:nvSpPr>
          <p:cNvPr id="8" name="TextBox 7"/>
          <p:cNvSpPr txBox="1"/>
          <p:nvPr/>
        </p:nvSpPr>
        <p:spPr>
          <a:xfrm>
            <a:off x="458710" y="3157376"/>
            <a:ext cx="1364977" cy="369332"/>
          </a:xfrm>
          <a:prstGeom prst="rect">
            <a:avLst/>
          </a:prstGeom>
          <a:noFill/>
        </p:spPr>
        <p:txBody>
          <a:bodyPr wrap="none" rtlCol="0">
            <a:spAutoFit/>
          </a:bodyPr>
          <a:lstStyle/>
          <a:p>
            <a:r>
              <a:rPr lang="en-US" dirty="0"/>
              <a:t>Robust EDI</a:t>
            </a:r>
          </a:p>
        </p:txBody>
      </p:sp>
      <p:sp>
        <p:nvSpPr>
          <p:cNvPr id="9" name="TextBox 8"/>
          <p:cNvSpPr txBox="1"/>
          <p:nvPr/>
        </p:nvSpPr>
        <p:spPr>
          <a:xfrm>
            <a:off x="458710" y="3943096"/>
            <a:ext cx="1878264" cy="369332"/>
          </a:xfrm>
          <a:prstGeom prst="rect">
            <a:avLst/>
          </a:prstGeom>
          <a:noFill/>
        </p:spPr>
        <p:txBody>
          <a:bodyPr wrap="none" rtlCol="0">
            <a:spAutoFit/>
          </a:bodyPr>
          <a:lstStyle/>
          <a:p>
            <a:r>
              <a:rPr lang="en-US" dirty="0"/>
              <a:t>File Acceleration</a:t>
            </a:r>
          </a:p>
        </p:txBody>
      </p:sp>
      <p:sp>
        <p:nvSpPr>
          <p:cNvPr id="10" name="TextBox 9"/>
          <p:cNvSpPr txBox="1"/>
          <p:nvPr/>
        </p:nvSpPr>
        <p:spPr>
          <a:xfrm>
            <a:off x="458710" y="4719677"/>
            <a:ext cx="2456134" cy="369332"/>
          </a:xfrm>
          <a:prstGeom prst="rect">
            <a:avLst/>
          </a:prstGeom>
          <a:noFill/>
        </p:spPr>
        <p:txBody>
          <a:bodyPr wrap="none" rtlCol="0">
            <a:spAutoFit/>
          </a:bodyPr>
          <a:lstStyle/>
          <a:p>
            <a:r>
              <a:rPr lang="en-US" dirty="0"/>
              <a:t>Embedded Integration</a:t>
            </a:r>
          </a:p>
        </p:txBody>
      </p:sp>
      <p:sp>
        <p:nvSpPr>
          <p:cNvPr id="42" name="Parallelogram 41">
            <a:extLst>
              <a:ext uri="{FF2B5EF4-FFF2-40B4-BE49-F238E27FC236}">
                <a16:creationId xmlns:a16="http://schemas.microsoft.com/office/drawing/2014/main" id="{E56B391A-81EC-E448-AA85-9A18F6A1BE81}"/>
              </a:ext>
            </a:extLst>
          </p:cNvPr>
          <p:cNvSpPr/>
          <p:nvPr/>
        </p:nvSpPr>
        <p:spPr>
          <a:xfrm>
            <a:off x="-294773" y="5463580"/>
            <a:ext cx="3307544" cy="529910"/>
          </a:xfrm>
          <a:prstGeom prst="parallelogram">
            <a:avLst/>
          </a:prstGeom>
          <a:solidFill>
            <a:schemeClr val="bg1"/>
          </a:solidFill>
          <a:ln w="38100" cmpd="sng">
            <a:solidFill>
              <a:srgbClr val="C1E9FF"/>
            </a:solid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AA4A220-7F33-C64E-A8FE-36CE2D203C22}"/>
              </a:ext>
            </a:extLst>
          </p:cNvPr>
          <p:cNvSpPr txBox="1"/>
          <p:nvPr/>
        </p:nvSpPr>
        <p:spPr>
          <a:xfrm>
            <a:off x="438043" y="5536051"/>
            <a:ext cx="2417223" cy="369332"/>
          </a:xfrm>
          <a:prstGeom prst="rect">
            <a:avLst/>
          </a:prstGeom>
          <a:noFill/>
        </p:spPr>
        <p:txBody>
          <a:bodyPr wrap="none" rtlCol="0">
            <a:spAutoFit/>
          </a:bodyPr>
          <a:lstStyle/>
          <a:p>
            <a:r>
              <a:rPr lang="en-US" dirty="0"/>
              <a:t>Analytics Enablement</a:t>
            </a:r>
          </a:p>
        </p:txBody>
      </p:sp>
    </p:spTree>
    <p:extLst>
      <p:ext uri="{BB962C8B-B14F-4D97-AF65-F5344CB8AC3E}">
        <p14:creationId xmlns:p14="http://schemas.microsoft.com/office/powerpoint/2010/main" val="157942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p:tgtEl>
                                          <p:spTgt spid="4"/>
                                        </p:tgtEl>
                                        <p:attrNameLst>
                                          <p:attrName>ppt_x</p:attrName>
                                        </p:attrNameLst>
                                      </p:cBhvr>
                                      <p:tavLst>
                                        <p:tav tm="0">
                                          <p:val>
                                            <p:strVal val="#ppt_x-#ppt_w*1.125000"/>
                                          </p:val>
                                        </p:tav>
                                        <p:tav tm="100000">
                                          <p:val>
                                            <p:strVal val="#ppt_x"/>
                                          </p:val>
                                        </p:tav>
                                      </p:tavLst>
                                    </p:anim>
                                    <p:animEffect transition="in" filter="wipe(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p:tgtEl>
                                          <p:spTgt spid="16"/>
                                        </p:tgtEl>
                                        <p:attrNameLst>
                                          <p:attrName>ppt_x</p:attrName>
                                        </p:attrNameLst>
                                      </p:cBhvr>
                                      <p:tavLst>
                                        <p:tav tm="0">
                                          <p:val>
                                            <p:strVal val="#ppt_x-#ppt_w*1.125000"/>
                                          </p:val>
                                        </p:tav>
                                        <p:tav tm="100000">
                                          <p:val>
                                            <p:strVal val="#ppt_x"/>
                                          </p:val>
                                        </p:tav>
                                      </p:tavLst>
                                    </p:anim>
                                    <p:animEffect transition="in" filter="wipe(right)">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p:tgtEl>
                                          <p:spTgt spid="17"/>
                                        </p:tgtEl>
                                        <p:attrNameLst>
                                          <p:attrName>ppt_x</p:attrName>
                                        </p:attrNameLst>
                                      </p:cBhvr>
                                      <p:tavLst>
                                        <p:tav tm="0">
                                          <p:val>
                                            <p:strVal val="#ppt_x-#ppt_w*1.125000"/>
                                          </p:val>
                                        </p:tav>
                                        <p:tav tm="100000">
                                          <p:val>
                                            <p:strVal val="#ppt_x"/>
                                          </p:val>
                                        </p:tav>
                                      </p:tavLst>
                                    </p:anim>
                                    <p:animEffect transition="in" filter="wipe(right)">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p:tgtEl>
                                          <p:spTgt spid="18"/>
                                        </p:tgtEl>
                                        <p:attrNameLst>
                                          <p:attrName>ppt_x</p:attrName>
                                        </p:attrNameLst>
                                      </p:cBhvr>
                                      <p:tavLst>
                                        <p:tav tm="0">
                                          <p:val>
                                            <p:strVal val="#ppt_x-#ppt_w*1.125000"/>
                                          </p:val>
                                        </p:tav>
                                        <p:tav tm="100000">
                                          <p:val>
                                            <p:strVal val="#ppt_x"/>
                                          </p:val>
                                        </p:tav>
                                      </p:tavLst>
                                    </p:anim>
                                    <p:animEffect transition="in" filter="wipe(right)">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p:tgtEl>
                                          <p:spTgt spid="19"/>
                                        </p:tgtEl>
                                        <p:attrNameLst>
                                          <p:attrName>ppt_x</p:attrName>
                                        </p:attrNameLst>
                                      </p:cBhvr>
                                      <p:tavLst>
                                        <p:tav tm="0">
                                          <p:val>
                                            <p:strVal val="#ppt_x-#ppt_w*1.125000"/>
                                          </p:val>
                                        </p:tav>
                                        <p:tav tm="100000">
                                          <p:val>
                                            <p:strVal val="#ppt_x"/>
                                          </p:val>
                                        </p:tav>
                                      </p:tavLst>
                                    </p:anim>
                                    <p:animEffect transition="in" filter="wipe(right)">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leo">
      <a:dk1>
        <a:srgbClr val="454547"/>
      </a:dk1>
      <a:lt1>
        <a:srgbClr val="FFFFFF"/>
      </a:lt1>
      <a:dk2>
        <a:srgbClr val="0083CA"/>
      </a:dk2>
      <a:lt2>
        <a:srgbClr val="FFFFFF"/>
      </a:lt2>
      <a:accent1>
        <a:srgbClr val="0083CA"/>
      </a:accent1>
      <a:accent2>
        <a:srgbClr val="81817B"/>
      </a:accent2>
      <a:accent3>
        <a:srgbClr val="454547"/>
      </a:accent3>
      <a:accent4>
        <a:srgbClr val="F07536"/>
      </a:accent4>
      <a:accent5>
        <a:srgbClr val="FFDA38"/>
      </a:accent5>
      <a:accent6>
        <a:srgbClr val="A9D04F"/>
      </a:accent6>
      <a:hlink>
        <a:srgbClr val="ED1C24"/>
      </a:hlink>
      <a:folHlink>
        <a:srgbClr val="0377B7"/>
      </a:folHlink>
    </a:clrScheme>
    <a:fontScheme name="Cle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17322</TotalTime>
  <Words>994</Words>
  <Application>Microsoft Office PowerPoint</Application>
  <PresentationFormat>Widescreen</PresentationFormat>
  <Paragraphs>210</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Courier New</vt:lpstr>
      <vt:lpstr>Wingdings</vt:lpstr>
      <vt:lpstr>1_Office Theme</vt:lpstr>
      <vt:lpstr>Extending Your Integration Strategy</vt:lpstr>
      <vt:lpstr>Market Dynamics Challenging Companies</vt:lpstr>
      <vt:lpstr>Operational Excellence Requires B2B</vt:lpstr>
      <vt:lpstr>Complete Platform Must Support the 4 Pillars</vt:lpstr>
      <vt:lpstr>B2B-Led Integration Approach</vt:lpstr>
      <vt:lpstr>But How to Implement All 4 Pillars?</vt:lpstr>
      <vt:lpstr>Common Approaches and Challenges</vt:lpstr>
      <vt:lpstr>Complete, Flexible &amp; Ubiquitous Integration</vt:lpstr>
      <vt:lpstr>B2B-Led Cloud Integration: A Superior Approach</vt:lpstr>
      <vt:lpstr>B2B-Led Cloud Integration: A Superior Approach</vt:lpstr>
      <vt:lpstr>B2B-Led Cloud Integration: Benefits</vt:lpstr>
      <vt:lpstr>Realizing Business Outcomes</vt:lpstr>
      <vt:lpstr>Extending Your Integration Strategy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Integration</dc:title>
  <dc:creator>Keltz, Ira S.</dc:creator>
  <cp:lastModifiedBy>Keltz, Ira S.</cp:lastModifiedBy>
  <cp:revision>784</cp:revision>
  <dcterms:modified xsi:type="dcterms:W3CDTF">2018-05-15T11:34:19Z</dcterms:modified>
</cp:coreProperties>
</file>